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7" r:id="rId2"/>
    <p:sldMasterId id="2147483706" r:id="rId3"/>
    <p:sldMasterId id="2147483725" r:id="rId4"/>
    <p:sldMasterId id="2147483758" r:id="rId5"/>
  </p:sldMasterIdLst>
  <p:notesMasterIdLst>
    <p:notesMasterId r:id="rId17"/>
  </p:notesMasterIdLst>
  <p:sldIdLst>
    <p:sldId id="321" r:id="rId6"/>
    <p:sldId id="322" r:id="rId7"/>
    <p:sldId id="265" r:id="rId8"/>
    <p:sldId id="323" r:id="rId9"/>
    <p:sldId id="324" r:id="rId10"/>
    <p:sldId id="325" r:id="rId11"/>
    <p:sldId id="326" r:id="rId12"/>
    <p:sldId id="327" r:id="rId13"/>
    <p:sldId id="328" r:id="rId14"/>
    <p:sldId id="329" r:id="rId15"/>
    <p:sldId id="33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F27F4-3E75-43DF-AE26-4C14BFEF798A}" v="280" dt="2018-10-28T15:44:01.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62" autoAdjust="0"/>
  </p:normalViewPr>
  <p:slideViewPr>
    <p:cSldViewPr snapToGrid="0">
      <p:cViewPr varScale="1">
        <p:scale>
          <a:sx n="49" d="100"/>
          <a:sy n="49" d="100"/>
        </p:scale>
        <p:origin x="6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Gomez" userId="27a7e418-eea3-44e2-8a77-fa457853b3b2" providerId="ADAL" clId="{DAAF27F4-3E75-43DF-AE26-4C14BFEF798A}"/>
    <pc:docChg chg="undo custSel addSld delSld modSld sldOrd">
      <pc:chgData name="Andres Gomez" userId="27a7e418-eea3-44e2-8a77-fa457853b3b2" providerId="ADAL" clId="{DAAF27F4-3E75-43DF-AE26-4C14BFEF798A}" dt="2018-10-28T15:44:19.388" v="1702" actId="1582"/>
      <pc:docMkLst>
        <pc:docMk/>
      </pc:docMkLst>
      <pc:sldChg chg="del">
        <pc:chgData name="Andres Gomez" userId="27a7e418-eea3-44e2-8a77-fa457853b3b2" providerId="ADAL" clId="{DAAF27F4-3E75-43DF-AE26-4C14BFEF798A}" dt="2018-10-27T00:11:51.547" v="27" actId="2696"/>
        <pc:sldMkLst>
          <pc:docMk/>
          <pc:sldMk cId="3287319791" sldId="260"/>
        </pc:sldMkLst>
      </pc:sldChg>
      <pc:sldChg chg="addSp delSp modSp modAnim">
        <pc:chgData name="Andres Gomez" userId="27a7e418-eea3-44e2-8a77-fa457853b3b2" providerId="ADAL" clId="{DAAF27F4-3E75-43DF-AE26-4C14BFEF798A}" dt="2018-10-28T15:37:53.018" v="1658" actId="20577"/>
        <pc:sldMkLst>
          <pc:docMk/>
          <pc:sldMk cId="1477573537" sldId="265"/>
        </pc:sldMkLst>
        <pc:spChg chg="add del mod">
          <ac:chgData name="Andres Gomez" userId="27a7e418-eea3-44e2-8a77-fa457853b3b2" providerId="ADAL" clId="{DAAF27F4-3E75-43DF-AE26-4C14BFEF798A}" dt="2018-10-27T00:13:47.113" v="45" actId="478"/>
          <ac:spMkLst>
            <pc:docMk/>
            <pc:sldMk cId="1477573537" sldId="265"/>
            <ac:spMk id="3" creationId="{25951723-9DBD-47E1-B073-963FC34A6BAB}"/>
          </ac:spMkLst>
        </pc:spChg>
        <pc:spChg chg="mod">
          <ac:chgData name="Andres Gomez" userId="27a7e418-eea3-44e2-8a77-fa457853b3b2" providerId="ADAL" clId="{DAAF27F4-3E75-43DF-AE26-4C14BFEF798A}" dt="2018-10-28T15:37:53.018" v="1658" actId="20577"/>
          <ac:spMkLst>
            <pc:docMk/>
            <pc:sldMk cId="1477573537" sldId="265"/>
            <ac:spMk id="4" creationId="{560ACA2B-7AB0-498B-8666-A78724CF8988}"/>
          </ac:spMkLst>
        </pc:spChg>
        <pc:spChg chg="del">
          <ac:chgData name="Andres Gomez" userId="27a7e418-eea3-44e2-8a77-fa457853b3b2" providerId="ADAL" clId="{DAAF27F4-3E75-43DF-AE26-4C14BFEF798A}" dt="2018-10-27T00:13:45.071" v="44" actId="478"/>
          <ac:spMkLst>
            <pc:docMk/>
            <pc:sldMk cId="1477573537" sldId="265"/>
            <ac:spMk id="5" creationId="{55D462C1-0323-4917-AECF-F97B4795EC3C}"/>
          </ac:spMkLst>
        </pc:spChg>
        <pc:spChg chg="add del mod">
          <ac:chgData name="Andres Gomez" userId="27a7e418-eea3-44e2-8a77-fa457853b3b2" providerId="ADAL" clId="{DAAF27F4-3E75-43DF-AE26-4C14BFEF798A}" dt="2018-10-27T00:14:06.598" v="81" actId="478"/>
          <ac:spMkLst>
            <pc:docMk/>
            <pc:sldMk cId="1477573537" sldId="265"/>
            <ac:spMk id="6" creationId="{277F73E5-9DF7-44AD-B11B-146A27B5A888}"/>
          </ac:spMkLst>
        </pc:spChg>
        <pc:spChg chg="add del mod">
          <ac:chgData name="Andres Gomez" userId="27a7e418-eea3-44e2-8a77-fa457853b3b2" providerId="ADAL" clId="{DAAF27F4-3E75-43DF-AE26-4C14BFEF798A}" dt="2018-10-27T00:14:06.598" v="81" actId="478"/>
          <ac:spMkLst>
            <pc:docMk/>
            <pc:sldMk cId="1477573537" sldId="265"/>
            <ac:spMk id="9" creationId="{AF32D757-337A-44FE-A6E4-3D4E35B34F6A}"/>
          </ac:spMkLst>
        </pc:spChg>
        <pc:spChg chg="add del mod">
          <ac:chgData name="Andres Gomez" userId="27a7e418-eea3-44e2-8a77-fa457853b3b2" providerId="ADAL" clId="{DAAF27F4-3E75-43DF-AE26-4C14BFEF798A}" dt="2018-10-27T00:14:06.598" v="81" actId="478"/>
          <ac:spMkLst>
            <pc:docMk/>
            <pc:sldMk cId="1477573537" sldId="265"/>
            <ac:spMk id="10" creationId="{37EB9BC0-7BDA-46E0-972F-684337673D4F}"/>
          </ac:spMkLst>
        </pc:spChg>
        <pc:spChg chg="add del mod">
          <ac:chgData name="Andres Gomez" userId="27a7e418-eea3-44e2-8a77-fa457853b3b2" providerId="ADAL" clId="{DAAF27F4-3E75-43DF-AE26-4C14BFEF798A}" dt="2018-10-27T00:14:06.598" v="81" actId="478"/>
          <ac:spMkLst>
            <pc:docMk/>
            <pc:sldMk cId="1477573537" sldId="265"/>
            <ac:spMk id="25" creationId="{96A758FD-2DE7-401C-9EA5-3E2DFF4C2C9D}"/>
          </ac:spMkLst>
        </pc:spChg>
        <pc:spChg chg="add del mod">
          <ac:chgData name="Andres Gomez" userId="27a7e418-eea3-44e2-8a77-fa457853b3b2" providerId="ADAL" clId="{DAAF27F4-3E75-43DF-AE26-4C14BFEF798A}" dt="2018-10-27T00:15:35.238" v="173" actId="478"/>
          <ac:spMkLst>
            <pc:docMk/>
            <pc:sldMk cId="1477573537" sldId="265"/>
            <ac:spMk id="27" creationId="{F5C86DA7-D73B-444D-9B38-BB0E75A03663}"/>
          </ac:spMkLst>
        </pc:spChg>
        <pc:grpChg chg="add del mod">
          <ac:chgData name="Andres Gomez" userId="27a7e418-eea3-44e2-8a77-fa457853b3b2" providerId="ADAL" clId="{DAAF27F4-3E75-43DF-AE26-4C14BFEF798A}" dt="2018-10-27T00:14:06.598" v="81" actId="478"/>
          <ac:grpSpMkLst>
            <pc:docMk/>
            <pc:sldMk cId="1477573537" sldId="265"/>
            <ac:grpSpMk id="22" creationId="{B40BAABF-73E3-4DE0-927B-A218B6A63C4D}"/>
          </ac:grpSpMkLst>
        </pc:grpChg>
        <pc:picChg chg="add mod">
          <ac:chgData name="Andres Gomez" userId="27a7e418-eea3-44e2-8a77-fa457853b3b2" providerId="ADAL" clId="{DAAF27F4-3E75-43DF-AE26-4C14BFEF798A}" dt="2018-10-27T00:14:19.797" v="83" actId="14100"/>
          <ac:picMkLst>
            <pc:docMk/>
            <pc:sldMk cId="1477573537" sldId="265"/>
            <ac:picMk id="26" creationId="{492B0370-B8AE-4A29-86EB-E3D013A41A23}"/>
          </ac:picMkLst>
        </pc:picChg>
        <pc:cxnChg chg="add del mod">
          <ac:chgData name="Andres Gomez" userId="27a7e418-eea3-44e2-8a77-fa457853b3b2" providerId="ADAL" clId="{DAAF27F4-3E75-43DF-AE26-4C14BFEF798A}" dt="2018-10-27T00:14:06.598" v="81" actId="478"/>
          <ac:cxnSpMkLst>
            <pc:docMk/>
            <pc:sldMk cId="1477573537" sldId="265"/>
            <ac:cxnSpMk id="7" creationId="{9AC60F73-A143-4726-A005-FC2C2BB63FA3}"/>
          </ac:cxnSpMkLst>
        </pc:cxnChg>
        <pc:cxnChg chg="add del mod">
          <ac:chgData name="Andres Gomez" userId="27a7e418-eea3-44e2-8a77-fa457853b3b2" providerId="ADAL" clId="{DAAF27F4-3E75-43DF-AE26-4C14BFEF798A}" dt="2018-10-27T00:14:06.598" v="81" actId="478"/>
          <ac:cxnSpMkLst>
            <pc:docMk/>
            <pc:sldMk cId="1477573537" sldId="265"/>
            <ac:cxnSpMk id="8" creationId="{EA7D3996-EEBD-40BC-A65F-387393ADC132}"/>
          </ac:cxnSpMkLst>
        </pc:cxnChg>
        <pc:cxnChg chg="add del mod">
          <ac:chgData name="Andres Gomez" userId="27a7e418-eea3-44e2-8a77-fa457853b3b2" providerId="ADAL" clId="{DAAF27F4-3E75-43DF-AE26-4C14BFEF798A}" dt="2018-10-27T00:14:06.598" v="81" actId="478"/>
          <ac:cxnSpMkLst>
            <pc:docMk/>
            <pc:sldMk cId="1477573537" sldId="265"/>
            <ac:cxnSpMk id="11" creationId="{561EF533-38F4-46A2-954A-1CAFDD60EB55}"/>
          </ac:cxnSpMkLst>
        </pc:cxnChg>
        <pc:cxnChg chg="add del mod">
          <ac:chgData name="Andres Gomez" userId="27a7e418-eea3-44e2-8a77-fa457853b3b2" providerId="ADAL" clId="{DAAF27F4-3E75-43DF-AE26-4C14BFEF798A}" dt="2018-10-27T00:14:06.598" v="81" actId="478"/>
          <ac:cxnSpMkLst>
            <pc:docMk/>
            <pc:sldMk cId="1477573537" sldId="265"/>
            <ac:cxnSpMk id="12" creationId="{56C033BA-5499-4613-A3D7-8C6E0DE138F0}"/>
          </ac:cxnSpMkLst>
        </pc:cxnChg>
        <pc:cxnChg chg="add del mod">
          <ac:chgData name="Andres Gomez" userId="27a7e418-eea3-44e2-8a77-fa457853b3b2" providerId="ADAL" clId="{DAAF27F4-3E75-43DF-AE26-4C14BFEF798A}" dt="2018-10-27T00:14:06.598" v="81" actId="478"/>
          <ac:cxnSpMkLst>
            <pc:docMk/>
            <pc:sldMk cId="1477573537" sldId="265"/>
            <ac:cxnSpMk id="13" creationId="{034D6CD2-B38E-45D9-A431-07A57CD9455D}"/>
          </ac:cxnSpMkLst>
        </pc:cxnChg>
        <pc:cxnChg chg="add del mod">
          <ac:chgData name="Andres Gomez" userId="27a7e418-eea3-44e2-8a77-fa457853b3b2" providerId="ADAL" clId="{DAAF27F4-3E75-43DF-AE26-4C14BFEF798A}" dt="2018-10-27T00:14:06.598" v="81" actId="478"/>
          <ac:cxnSpMkLst>
            <pc:docMk/>
            <pc:sldMk cId="1477573537" sldId="265"/>
            <ac:cxnSpMk id="14" creationId="{4A546017-4398-472C-8B87-BE72F04B4B84}"/>
          </ac:cxnSpMkLst>
        </pc:cxnChg>
        <pc:cxnChg chg="add del mod">
          <ac:chgData name="Andres Gomez" userId="27a7e418-eea3-44e2-8a77-fa457853b3b2" providerId="ADAL" clId="{DAAF27F4-3E75-43DF-AE26-4C14BFEF798A}" dt="2018-10-27T00:14:06.598" v="81" actId="478"/>
          <ac:cxnSpMkLst>
            <pc:docMk/>
            <pc:sldMk cId="1477573537" sldId="265"/>
            <ac:cxnSpMk id="15" creationId="{25DEED2C-79BC-4A38-AB59-5062A8908D37}"/>
          </ac:cxnSpMkLst>
        </pc:cxnChg>
        <pc:cxnChg chg="add del mod">
          <ac:chgData name="Andres Gomez" userId="27a7e418-eea3-44e2-8a77-fa457853b3b2" providerId="ADAL" clId="{DAAF27F4-3E75-43DF-AE26-4C14BFEF798A}" dt="2018-10-27T00:14:06.598" v="81" actId="478"/>
          <ac:cxnSpMkLst>
            <pc:docMk/>
            <pc:sldMk cId="1477573537" sldId="265"/>
            <ac:cxnSpMk id="16" creationId="{97FDFD74-24FD-4F67-AA9E-6CF2A9226009}"/>
          </ac:cxnSpMkLst>
        </pc:cxnChg>
        <pc:cxnChg chg="add del mod">
          <ac:chgData name="Andres Gomez" userId="27a7e418-eea3-44e2-8a77-fa457853b3b2" providerId="ADAL" clId="{DAAF27F4-3E75-43DF-AE26-4C14BFEF798A}" dt="2018-10-27T00:14:06.598" v="81" actId="478"/>
          <ac:cxnSpMkLst>
            <pc:docMk/>
            <pc:sldMk cId="1477573537" sldId="265"/>
            <ac:cxnSpMk id="17" creationId="{F6D63628-6DE4-470E-9653-72BB6AD3B66B}"/>
          </ac:cxnSpMkLst>
        </pc:cxnChg>
        <pc:cxnChg chg="add del mod">
          <ac:chgData name="Andres Gomez" userId="27a7e418-eea3-44e2-8a77-fa457853b3b2" providerId="ADAL" clId="{DAAF27F4-3E75-43DF-AE26-4C14BFEF798A}" dt="2018-10-27T00:14:06.598" v="81" actId="478"/>
          <ac:cxnSpMkLst>
            <pc:docMk/>
            <pc:sldMk cId="1477573537" sldId="265"/>
            <ac:cxnSpMk id="18" creationId="{6FC601EC-FD09-4982-92E3-F1742E53BE1F}"/>
          </ac:cxnSpMkLst>
        </pc:cxnChg>
        <pc:cxnChg chg="add del mod">
          <ac:chgData name="Andres Gomez" userId="27a7e418-eea3-44e2-8a77-fa457853b3b2" providerId="ADAL" clId="{DAAF27F4-3E75-43DF-AE26-4C14BFEF798A}" dt="2018-10-27T00:14:06.598" v="81" actId="478"/>
          <ac:cxnSpMkLst>
            <pc:docMk/>
            <pc:sldMk cId="1477573537" sldId="265"/>
            <ac:cxnSpMk id="19" creationId="{EAFDFB05-BE65-4DE1-8B03-591A043C3236}"/>
          </ac:cxnSpMkLst>
        </pc:cxnChg>
        <pc:cxnChg chg="add del mod">
          <ac:chgData name="Andres Gomez" userId="27a7e418-eea3-44e2-8a77-fa457853b3b2" providerId="ADAL" clId="{DAAF27F4-3E75-43DF-AE26-4C14BFEF798A}" dt="2018-10-27T00:14:06.598" v="81" actId="478"/>
          <ac:cxnSpMkLst>
            <pc:docMk/>
            <pc:sldMk cId="1477573537" sldId="265"/>
            <ac:cxnSpMk id="20" creationId="{CD3C4232-5178-4460-952A-DA17EEBF5602}"/>
          </ac:cxnSpMkLst>
        </pc:cxnChg>
        <pc:cxnChg chg="add del mod">
          <ac:chgData name="Andres Gomez" userId="27a7e418-eea3-44e2-8a77-fa457853b3b2" providerId="ADAL" clId="{DAAF27F4-3E75-43DF-AE26-4C14BFEF798A}" dt="2018-10-27T00:14:06.598" v="81" actId="478"/>
          <ac:cxnSpMkLst>
            <pc:docMk/>
            <pc:sldMk cId="1477573537" sldId="265"/>
            <ac:cxnSpMk id="21" creationId="{C6D0F60B-F688-4397-A74A-584AF8224402}"/>
          </ac:cxnSpMkLst>
        </pc:cxnChg>
      </pc:sldChg>
      <pc:sldChg chg="modSp add ord modNotesTx">
        <pc:chgData name="Andres Gomez" userId="27a7e418-eea3-44e2-8a77-fa457853b3b2" providerId="ADAL" clId="{DAAF27F4-3E75-43DF-AE26-4C14BFEF798A}" dt="2018-10-28T14:38:40.111" v="449" actId="20577"/>
        <pc:sldMkLst>
          <pc:docMk/>
          <pc:sldMk cId="3695697852" sldId="321"/>
        </pc:sldMkLst>
        <pc:spChg chg="mod">
          <ac:chgData name="Andres Gomez" userId="27a7e418-eea3-44e2-8a77-fa457853b3b2" providerId="ADAL" clId="{DAAF27F4-3E75-43DF-AE26-4C14BFEF798A}" dt="2018-10-27T00:11:35.572" v="23" actId="20577"/>
          <ac:spMkLst>
            <pc:docMk/>
            <pc:sldMk cId="3695697852" sldId="321"/>
            <ac:spMk id="3" creationId="{00000000-0000-0000-0000-000000000000}"/>
          </ac:spMkLst>
        </pc:spChg>
      </pc:sldChg>
      <pc:sldChg chg="addSp delSp modSp add modNotesTx">
        <pc:chgData name="Andres Gomez" userId="27a7e418-eea3-44e2-8a77-fa457853b3b2" providerId="ADAL" clId="{DAAF27F4-3E75-43DF-AE26-4C14BFEF798A}" dt="2018-10-28T14:38:58.717" v="543" actId="20577"/>
        <pc:sldMkLst>
          <pc:docMk/>
          <pc:sldMk cId="868092796" sldId="322"/>
        </pc:sldMkLst>
        <pc:spChg chg="del">
          <ac:chgData name="Andres Gomez" userId="27a7e418-eea3-44e2-8a77-fa457853b3b2" providerId="ADAL" clId="{DAAF27F4-3E75-43DF-AE26-4C14BFEF798A}" dt="2018-10-27T00:14:30.493" v="86"/>
          <ac:spMkLst>
            <pc:docMk/>
            <pc:sldMk cId="868092796" sldId="322"/>
            <ac:spMk id="2" creationId="{ED1284A8-C9B5-49D3-9C74-DAE1963EC664}"/>
          </ac:spMkLst>
        </pc:spChg>
        <pc:spChg chg="del">
          <ac:chgData name="Andres Gomez" userId="27a7e418-eea3-44e2-8a77-fa457853b3b2" providerId="ADAL" clId="{DAAF27F4-3E75-43DF-AE26-4C14BFEF798A}" dt="2018-10-27T00:14:30.493" v="86"/>
          <ac:spMkLst>
            <pc:docMk/>
            <pc:sldMk cId="868092796" sldId="322"/>
            <ac:spMk id="3" creationId="{02BEC519-5875-4BFA-B087-4442569EEDA8}"/>
          </ac:spMkLst>
        </pc:spChg>
        <pc:spChg chg="del">
          <ac:chgData name="Andres Gomez" userId="27a7e418-eea3-44e2-8a77-fa457853b3b2" providerId="ADAL" clId="{DAAF27F4-3E75-43DF-AE26-4C14BFEF798A}" dt="2018-10-27T00:14:30.493" v="86"/>
          <ac:spMkLst>
            <pc:docMk/>
            <pc:sldMk cId="868092796" sldId="322"/>
            <ac:spMk id="4" creationId="{95136E9B-EACF-4F42-966B-4171BA25F78D}"/>
          </ac:spMkLst>
        </pc:spChg>
        <pc:spChg chg="del">
          <ac:chgData name="Andres Gomez" userId="27a7e418-eea3-44e2-8a77-fa457853b3b2" providerId="ADAL" clId="{DAAF27F4-3E75-43DF-AE26-4C14BFEF798A}" dt="2018-10-27T00:14:30.493" v="86"/>
          <ac:spMkLst>
            <pc:docMk/>
            <pc:sldMk cId="868092796" sldId="322"/>
            <ac:spMk id="5" creationId="{0A28EC4D-1F1C-409F-9245-DF685D3884FE}"/>
          </ac:spMkLst>
        </pc:spChg>
        <pc:spChg chg="add mod">
          <ac:chgData name="Andres Gomez" userId="27a7e418-eea3-44e2-8a77-fa457853b3b2" providerId="ADAL" clId="{DAAF27F4-3E75-43DF-AE26-4C14BFEF798A}" dt="2018-10-27T00:14:35.493" v="107" actId="20577"/>
          <ac:spMkLst>
            <pc:docMk/>
            <pc:sldMk cId="868092796" sldId="322"/>
            <ac:spMk id="6" creationId="{0693FE4D-D07A-4157-A628-4DA4AEE945CD}"/>
          </ac:spMkLst>
        </pc:spChg>
        <pc:spChg chg="add mod">
          <ac:chgData name="Andres Gomez" userId="27a7e418-eea3-44e2-8a77-fa457853b3b2" providerId="ADAL" clId="{DAAF27F4-3E75-43DF-AE26-4C14BFEF798A}" dt="2018-10-27T00:15:14.922" v="170" actId="20577"/>
          <ac:spMkLst>
            <pc:docMk/>
            <pc:sldMk cId="868092796" sldId="322"/>
            <ac:spMk id="7" creationId="{7C5F2792-C2D5-4D09-8A5A-4C2992751F59}"/>
          </ac:spMkLst>
        </pc:spChg>
      </pc:sldChg>
      <pc:sldChg chg="modSp add modAnim">
        <pc:chgData name="Andres Gomez" userId="27a7e418-eea3-44e2-8a77-fa457853b3b2" providerId="ADAL" clId="{DAAF27F4-3E75-43DF-AE26-4C14BFEF798A}" dt="2018-10-28T15:37:56.944" v="1660" actId="20577"/>
        <pc:sldMkLst>
          <pc:docMk/>
          <pc:sldMk cId="1318303163" sldId="323"/>
        </pc:sldMkLst>
        <pc:spChg chg="mod">
          <ac:chgData name="Andres Gomez" userId="27a7e418-eea3-44e2-8a77-fa457853b3b2" providerId="ADAL" clId="{DAAF27F4-3E75-43DF-AE26-4C14BFEF798A}" dt="2018-10-28T15:37:56.944" v="1660" actId="20577"/>
          <ac:spMkLst>
            <pc:docMk/>
            <pc:sldMk cId="1318303163" sldId="323"/>
            <ac:spMk id="2" creationId="{1BE75536-C8A3-498E-AA1C-EFC98166B9BB}"/>
          </ac:spMkLst>
        </pc:spChg>
        <pc:spChg chg="mod">
          <ac:chgData name="Andres Gomez" userId="27a7e418-eea3-44e2-8a77-fa457853b3b2" providerId="ADAL" clId="{DAAF27F4-3E75-43DF-AE26-4C14BFEF798A}" dt="2018-10-27T00:21:46.275" v="199" actId="14100"/>
          <ac:spMkLst>
            <pc:docMk/>
            <pc:sldMk cId="1318303163" sldId="323"/>
            <ac:spMk id="3" creationId="{DE266578-B33C-45E2-A48B-150865DC4ABE}"/>
          </ac:spMkLst>
        </pc:spChg>
      </pc:sldChg>
      <pc:sldChg chg="add del">
        <pc:chgData name="Andres Gomez" userId="27a7e418-eea3-44e2-8a77-fa457853b3b2" providerId="ADAL" clId="{DAAF27F4-3E75-43DF-AE26-4C14BFEF798A}" dt="2018-10-27T00:15:36.542" v="174" actId="2696"/>
        <pc:sldMkLst>
          <pc:docMk/>
          <pc:sldMk cId="1852588083" sldId="323"/>
        </pc:sldMkLst>
      </pc:sldChg>
      <pc:sldChg chg="modSp add modAnim">
        <pc:chgData name="Andres Gomez" userId="27a7e418-eea3-44e2-8a77-fa457853b3b2" providerId="ADAL" clId="{DAAF27F4-3E75-43DF-AE26-4C14BFEF798A}" dt="2018-10-27T00:22:42.743" v="205"/>
        <pc:sldMkLst>
          <pc:docMk/>
          <pc:sldMk cId="2696407065" sldId="324"/>
        </pc:sldMkLst>
        <pc:spChg chg="mod">
          <ac:chgData name="Andres Gomez" userId="27a7e418-eea3-44e2-8a77-fa457853b3b2" providerId="ADAL" clId="{DAAF27F4-3E75-43DF-AE26-4C14BFEF798A}" dt="2018-10-27T00:18:05.545" v="179" actId="14100"/>
          <ac:spMkLst>
            <pc:docMk/>
            <pc:sldMk cId="2696407065" sldId="324"/>
            <ac:spMk id="2" creationId="{1BE75536-C8A3-498E-AA1C-EFC98166B9BB}"/>
          </ac:spMkLst>
        </pc:spChg>
        <pc:spChg chg="mod">
          <ac:chgData name="Andres Gomez" userId="27a7e418-eea3-44e2-8a77-fa457853b3b2" providerId="ADAL" clId="{DAAF27F4-3E75-43DF-AE26-4C14BFEF798A}" dt="2018-10-27T00:22:25.012" v="202" actId="14100"/>
          <ac:spMkLst>
            <pc:docMk/>
            <pc:sldMk cId="2696407065" sldId="324"/>
            <ac:spMk id="3" creationId="{DE266578-B33C-45E2-A48B-150865DC4ABE}"/>
          </ac:spMkLst>
        </pc:spChg>
      </pc:sldChg>
      <pc:sldChg chg="modSp add modAnim">
        <pc:chgData name="Andres Gomez" userId="27a7e418-eea3-44e2-8a77-fa457853b3b2" providerId="ADAL" clId="{DAAF27F4-3E75-43DF-AE26-4C14BFEF798A}" dt="2018-10-28T15:38:07.045" v="1666" actId="20577"/>
        <pc:sldMkLst>
          <pc:docMk/>
          <pc:sldMk cId="2367356474" sldId="325"/>
        </pc:sldMkLst>
        <pc:spChg chg="mod">
          <ac:chgData name="Andres Gomez" userId="27a7e418-eea3-44e2-8a77-fa457853b3b2" providerId="ADAL" clId="{DAAF27F4-3E75-43DF-AE26-4C14BFEF798A}" dt="2018-10-28T15:38:07.045" v="1666" actId="20577"/>
          <ac:spMkLst>
            <pc:docMk/>
            <pc:sldMk cId="2367356474" sldId="325"/>
            <ac:spMk id="2" creationId="{1BE75536-C8A3-498E-AA1C-EFC98166B9BB}"/>
          </ac:spMkLst>
        </pc:spChg>
        <pc:spChg chg="mod">
          <ac:chgData name="Andres Gomez" userId="27a7e418-eea3-44e2-8a77-fa457853b3b2" providerId="ADAL" clId="{DAAF27F4-3E75-43DF-AE26-4C14BFEF798A}" dt="2018-10-28T14:39:12.331" v="545" actId="20577"/>
          <ac:spMkLst>
            <pc:docMk/>
            <pc:sldMk cId="2367356474" sldId="325"/>
            <ac:spMk id="3" creationId="{DE266578-B33C-45E2-A48B-150865DC4ABE}"/>
          </ac:spMkLst>
        </pc:spChg>
      </pc:sldChg>
      <pc:sldChg chg="addSp delSp modSp add modAnim modNotesTx">
        <pc:chgData name="Andres Gomez" userId="27a7e418-eea3-44e2-8a77-fa457853b3b2" providerId="ADAL" clId="{DAAF27F4-3E75-43DF-AE26-4C14BFEF798A}" dt="2018-10-28T15:18:55.596" v="856"/>
        <pc:sldMkLst>
          <pc:docMk/>
          <pc:sldMk cId="241140097" sldId="326"/>
        </pc:sldMkLst>
        <pc:spChg chg="mod">
          <ac:chgData name="Andres Gomez" userId="27a7e418-eea3-44e2-8a77-fa457853b3b2" providerId="ADAL" clId="{DAAF27F4-3E75-43DF-AE26-4C14BFEF798A}" dt="2018-10-27T00:18:33.612" v="183"/>
          <ac:spMkLst>
            <pc:docMk/>
            <pc:sldMk cId="241140097" sldId="326"/>
            <ac:spMk id="2" creationId="{1BE75536-C8A3-498E-AA1C-EFC98166B9BB}"/>
          </ac:spMkLst>
        </pc:spChg>
        <pc:spChg chg="del mod">
          <ac:chgData name="Andres Gomez" userId="27a7e418-eea3-44e2-8a77-fa457853b3b2" providerId="ADAL" clId="{DAAF27F4-3E75-43DF-AE26-4C14BFEF798A}" dt="2018-10-28T14:49:14.070" v="546" actId="478"/>
          <ac:spMkLst>
            <pc:docMk/>
            <pc:sldMk cId="241140097" sldId="326"/>
            <ac:spMk id="3" creationId="{DE266578-B33C-45E2-A48B-150865DC4ABE}"/>
          </ac:spMkLst>
        </pc:spChg>
        <pc:picChg chg="add mod">
          <ac:chgData name="Andres Gomez" userId="27a7e418-eea3-44e2-8a77-fa457853b3b2" providerId="ADAL" clId="{DAAF27F4-3E75-43DF-AE26-4C14BFEF798A}" dt="2018-10-28T15:18:45.325" v="853" actId="1582"/>
          <ac:picMkLst>
            <pc:docMk/>
            <pc:sldMk cId="241140097" sldId="326"/>
            <ac:picMk id="4" creationId="{724F7AAC-55E6-4C35-919A-EE50A18EE269}"/>
          </ac:picMkLst>
        </pc:picChg>
        <pc:picChg chg="add mod">
          <ac:chgData name="Andres Gomez" userId="27a7e418-eea3-44e2-8a77-fa457853b3b2" providerId="ADAL" clId="{DAAF27F4-3E75-43DF-AE26-4C14BFEF798A}" dt="2018-10-28T15:18:52.800" v="855" actId="1582"/>
          <ac:picMkLst>
            <pc:docMk/>
            <pc:sldMk cId="241140097" sldId="326"/>
            <ac:picMk id="5" creationId="{74EA0348-A572-43BA-ADA0-CCD90DF75859}"/>
          </ac:picMkLst>
        </pc:picChg>
      </pc:sldChg>
      <pc:sldChg chg="modSp add modAnim">
        <pc:chgData name="Andres Gomez" userId="27a7e418-eea3-44e2-8a77-fa457853b3b2" providerId="ADAL" clId="{DAAF27F4-3E75-43DF-AE26-4C14BFEF798A}" dt="2018-10-28T15:34:44.656" v="1642"/>
        <pc:sldMkLst>
          <pc:docMk/>
          <pc:sldMk cId="2440598888" sldId="327"/>
        </pc:sldMkLst>
        <pc:spChg chg="mod">
          <ac:chgData name="Andres Gomez" userId="27a7e418-eea3-44e2-8a77-fa457853b3b2" providerId="ADAL" clId="{DAAF27F4-3E75-43DF-AE26-4C14BFEF798A}" dt="2018-10-27T00:18:48.448" v="185"/>
          <ac:spMkLst>
            <pc:docMk/>
            <pc:sldMk cId="2440598888" sldId="327"/>
            <ac:spMk id="2" creationId="{1BE75536-C8A3-498E-AA1C-EFC98166B9BB}"/>
          </ac:spMkLst>
        </pc:spChg>
        <pc:spChg chg="mod">
          <ac:chgData name="Andres Gomez" userId="27a7e418-eea3-44e2-8a77-fa457853b3b2" providerId="ADAL" clId="{DAAF27F4-3E75-43DF-AE26-4C14BFEF798A}" dt="2018-10-28T15:19:52.053" v="882" actId="20577"/>
          <ac:spMkLst>
            <pc:docMk/>
            <pc:sldMk cId="2440598888" sldId="327"/>
            <ac:spMk id="3" creationId="{DE266578-B33C-45E2-A48B-150865DC4ABE}"/>
          </ac:spMkLst>
        </pc:spChg>
      </pc:sldChg>
      <pc:sldChg chg="addSp delSp modSp add delAnim modAnim modNotesTx">
        <pc:chgData name="Andres Gomez" userId="27a7e418-eea3-44e2-8a77-fa457853b3b2" providerId="ADAL" clId="{DAAF27F4-3E75-43DF-AE26-4C14BFEF798A}" dt="2018-10-28T15:44:19.388" v="1702" actId="1582"/>
        <pc:sldMkLst>
          <pc:docMk/>
          <pc:sldMk cId="4040615768" sldId="328"/>
        </pc:sldMkLst>
        <pc:spChg chg="mod">
          <ac:chgData name="Andres Gomez" userId="27a7e418-eea3-44e2-8a77-fa457853b3b2" providerId="ADAL" clId="{DAAF27F4-3E75-43DF-AE26-4C14BFEF798A}" dt="2018-10-27T00:19:13.538" v="189"/>
          <ac:spMkLst>
            <pc:docMk/>
            <pc:sldMk cId="4040615768" sldId="328"/>
            <ac:spMk id="2" creationId="{1BE75536-C8A3-498E-AA1C-EFC98166B9BB}"/>
          </ac:spMkLst>
        </pc:spChg>
        <pc:spChg chg="mod">
          <ac:chgData name="Andres Gomez" userId="27a7e418-eea3-44e2-8a77-fa457853b3b2" providerId="ADAL" clId="{DAAF27F4-3E75-43DF-AE26-4C14BFEF798A}" dt="2018-10-28T15:36:15.839" v="1645" actId="14100"/>
          <ac:spMkLst>
            <pc:docMk/>
            <pc:sldMk cId="4040615768" sldId="328"/>
            <ac:spMk id="3" creationId="{DE266578-B33C-45E2-A48B-150865DC4ABE}"/>
          </ac:spMkLst>
        </pc:spChg>
        <pc:picChg chg="add mod">
          <ac:chgData name="Andres Gomez" userId="27a7e418-eea3-44e2-8a77-fa457853b3b2" providerId="ADAL" clId="{DAAF27F4-3E75-43DF-AE26-4C14BFEF798A}" dt="2018-10-28T15:24:16.464" v="926" actId="1076"/>
          <ac:picMkLst>
            <pc:docMk/>
            <pc:sldMk cId="4040615768" sldId="328"/>
            <ac:picMk id="4" creationId="{EBC6BCB5-16C9-45AB-A67B-6491A68B4214}"/>
          </ac:picMkLst>
        </pc:picChg>
        <pc:picChg chg="add mod">
          <ac:chgData name="Andres Gomez" userId="27a7e418-eea3-44e2-8a77-fa457853b3b2" providerId="ADAL" clId="{DAAF27F4-3E75-43DF-AE26-4C14BFEF798A}" dt="2018-10-28T15:25:14.200" v="965" actId="1038"/>
          <ac:picMkLst>
            <pc:docMk/>
            <pc:sldMk cId="4040615768" sldId="328"/>
            <ac:picMk id="5" creationId="{BBC55FCF-1882-4C6D-8121-45471FFBF2C1}"/>
          </ac:picMkLst>
        </pc:picChg>
        <pc:picChg chg="add mod">
          <ac:chgData name="Andres Gomez" userId="27a7e418-eea3-44e2-8a77-fa457853b3b2" providerId="ADAL" clId="{DAAF27F4-3E75-43DF-AE26-4C14BFEF798A}" dt="2018-10-28T15:44:19.388" v="1702" actId="1582"/>
          <ac:picMkLst>
            <pc:docMk/>
            <pc:sldMk cId="4040615768" sldId="328"/>
            <ac:picMk id="6" creationId="{05E3D002-885F-4754-A974-D1D91704F011}"/>
          </ac:picMkLst>
        </pc:picChg>
        <pc:picChg chg="add del mod modCrop">
          <ac:chgData name="Andres Gomez" userId="27a7e418-eea3-44e2-8a77-fa457853b3b2" providerId="ADAL" clId="{DAAF27F4-3E75-43DF-AE26-4C14BFEF798A}" dt="2018-10-28T15:43:34.092" v="1673" actId="478"/>
          <ac:picMkLst>
            <pc:docMk/>
            <pc:sldMk cId="4040615768" sldId="328"/>
            <ac:picMk id="1026" creationId="{596C18D3-F883-470D-AC9B-DACAEB3B5862}"/>
          </ac:picMkLst>
        </pc:picChg>
      </pc:sldChg>
      <pc:sldChg chg="modSp add modAnim">
        <pc:chgData name="Andres Gomez" userId="27a7e418-eea3-44e2-8a77-fa457853b3b2" providerId="ADAL" clId="{DAAF27F4-3E75-43DF-AE26-4C14BFEF798A}" dt="2018-10-28T15:26:09.507" v="1104"/>
        <pc:sldMkLst>
          <pc:docMk/>
          <pc:sldMk cId="1796830625" sldId="329"/>
        </pc:sldMkLst>
        <pc:spChg chg="mod">
          <ac:chgData name="Andres Gomez" userId="27a7e418-eea3-44e2-8a77-fa457853b3b2" providerId="ADAL" clId="{DAAF27F4-3E75-43DF-AE26-4C14BFEF798A}" dt="2018-10-27T00:19:26.018" v="192"/>
          <ac:spMkLst>
            <pc:docMk/>
            <pc:sldMk cId="1796830625" sldId="329"/>
            <ac:spMk id="2" creationId="{1BE75536-C8A3-498E-AA1C-EFC98166B9BB}"/>
          </ac:spMkLst>
        </pc:spChg>
        <pc:spChg chg="mod">
          <ac:chgData name="Andres Gomez" userId="27a7e418-eea3-44e2-8a77-fa457853b3b2" providerId="ADAL" clId="{DAAF27F4-3E75-43DF-AE26-4C14BFEF798A}" dt="2018-10-28T15:26:07.635" v="1103" actId="14100"/>
          <ac:spMkLst>
            <pc:docMk/>
            <pc:sldMk cId="1796830625" sldId="329"/>
            <ac:spMk id="3" creationId="{DE266578-B33C-45E2-A48B-150865DC4ABE}"/>
          </ac:spMkLst>
        </pc:spChg>
      </pc:sldChg>
      <pc:sldChg chg="addSp delSp modSp add modAnim modNotesTx">
        <pc:chgData name="Andres Gomez" userId="27a7e418-eea3-44e2-8a77-fa457853b3b2" providerId="ADAL" clId="{DAAF27F4-3E75-43DF-AE26-4C14BFEF798A}" dt="2018-10-28T15:38:31.218" v="1672" actId="20577"/>
        <pc:sldMkLst>
          <pc:docMk/>
          <pc:sldMk cId="1360067819" sldId="330"/>
        </pc:sldMkLst>
        <pc:spChg chg="mod">
          <ac:chgData name="Andres Gomez" userId="27a7e418-eea3-44e2-8a77-fa457853b3b2" providerId="ADAL" clId="{DAAF27F4-3E75-43DF-AE26-4C14BFEF798A}" dt="2018-10-28T15:38:31.218" v="1672" actId="20577"/>
          <ac:spMkLst>
            <pc:docMk/>
            <pc:sldMk cId="1360067819" sldId="330"/>
            <ac:spMk id="2" creationId="{1BE75536-C8A3-498E-AA1C-EFC98166B9BB}"/>
          </ac:spMkLst>
        </pc:spChg>
        <pc:spChg chg="del">
          <ac:chgData name="Andres Gomez" userId="27a7e418-eea3-44e2-8a77-fa457853b3b2" providerId="ADAL" clId="{DAAF27F4-3E75-43DF-AE26-4C14BFEF798A}" dt="2018-10-28T15:28:09.626" v="1214" actId="478"/>
          <ac:spMkLst>
            <pc:docMk/>
            <pc:sldMk cId="1360067819" sldId="330"/>
            <ac:spMk id="3" creationId="{DE266578-B33C-45E2-A48B-150865DC4ABE}"/>
          </ac:spMkLst>
        </pc:spChg>
        <pc:spChg chg="add mod">
          <ac:chgData name="Andres Gomez" userId="27a7e418-eea3-44e2-8a77-fa457853b3b2" providerId="ADAL" clId="{DAAF27F4-3E75-43DF-AE26-4C14BFEF798A}" dt="2018-10-28T15:32:44.193" v="1451" actId="20577"/>
          <ac:spMkLst>
            <pc:docMk/>
            <pc:sldMk cId="1360067819" sldId="330"/>
            <ac:spMk id="7" creationId="{E64FC329-92AB-4A9F-BF82-99EBAE172174}"/>
          </ac:spMkLst>
        </pc:spChg>
        <pc:picChg chg="add mod">
          <ac:chgData name="Andres Gomez" userId="27a7e418-eea3-44e2-8a77-fa457853b3b2" providerId="ADAL" clId="{DAAF27F4-3E75-43DF-AE26-4C14BFEF798A}" dt="2018-10-28T15:30:25.247" v="1245" actId="1076"/>
          <ac:picMkLst>
            <pc:docMk/>
            <pc:sldMk cId="1360067819" sldId="330"/>
            <ac:picMk id="4" creationId="{19048B07-12B7-4E15-A92F-5319CA0E1565}"/>
          </ac:picMkLst>
        </pc:picChg>
        <pc:picChg chg="add mod">
          <ac:chgData name="Andres Gomez" userId="27a7e418-eea3-44e2-8a77-fa457853b3b2" providerId="ADAL" clId="{DAAF27F4-3E75-43DF-AE26-4C14BFEF798A}" dt="2018-10-28T15:30:32.187" v="1246" actId="1076"/>
          <ac:picMkLst>
            <pc:docMk/>
            <pc:sldMk cId="1360067819" sldId="330"/>
            <ac:picMk id="5" creationId="{5C02FCF0-6C04-4097-AF59-D6C5BC1B5EFD}"/>
          </ac:picMkLst>
        </pc:picChg>
        <pc:picChg chg="add del mod">
          <ac:chgData name="Andres Gomez" userId="27a7e418-eea3-44e2-8a77-fa457853b3b2" providerId="ADAL" clId="{DAAF27F4-3E75-43DF-AE26-4C14BFEF798A}" dt="2018-10-28T15:30:34.554" v="1247" actId="478"/>
          <ac:picMkLst>
            <pc:docMk/>
            <pc:sldMk cId="1360067819" sldId="330"/>
            <ac:picMk id="6" creationId="{4049844C-68D0-463D-BE85-5AB09244C851}"/>
          </ac:picMkLst>
        </pc:picChg>
      </pc:sldChg>
      <pc:sldMasterChg chg="delSldLayout">
        <pc:chgData name="Andres Gomez" userId="27a7e418-eea3-44e2-8a77-fa457853b3b2" providerId="ADAL" clId="{DAAF27F4-3E75-43DF-AE26-4C14BFEF798A}" dt="2018-10-27T00:11:51.549" v="28" actId="2696"/>
        <pc:sldMasterMkLst>
          <pc:docMk/>
          <pc:sldMasterMk cId="2230853752" sldId="2147483661"/>
        </pc:sldMasterMkLst>
        <pc:sldLayoutChg chg="del">
          <pc:chgData name="Andres Gomez" userId="27a7e418-eea3-44e2-8a77-fa457853b3b2" providerId="ADAL" clId="{DAAF27F4-3E75-43DF-AE26-4C14BFEF798A}" dt="2018-10-27T00:11:51.549" v="28" actId="2696"/>
          <pc:sldLayoutMkLst>
            <pc:docMk/>
            <pc:sldMasterMk cId="2230853752" sldId="2147483661"/>
            <pc:sldLayoutMk cId="3970141500"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4F087-459F-49EB-A047-E1C8255586EE}" type="datetimeFigureOut">
              <a:rPr lang="en-US" smtClean="0"/>
              <a:t>10/28/2018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F9EE9-FE76-4269-9471-ED0B7CC08714}" type="slidenum">
              <a:rPr lang="en-US" smtClean="0"/>
              <a:t>‹#›</a:t>
            </a:fld>
            <a:endParaRPr lang="en-US"/>
          </a:p>
        </p:txBody>
      </p:sp>
    </p:spTree>
    <p:extLst>
      <p:ext uri="{BB962C8B-B14F-4D97-AF65-F5344CB8AC3E}">
        <p14:creationId xmlns:p14="http://schemas.microsoft.com/office/powerpoint/2010/main" val="383875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that contributed with this content:</a:t>
            </a:r>
          </a:p>
          <a:p>
            <a:pPr marL="171450" indent="-171450">
              <a:buFont typeface="Arial" panose="020B0604020202020204" pitchFamily="34" charset="0"/>
              <a:buChar char="•"/>
            </a:pPr>
            <a:r>
              <a:rPr lang="en-US" dirty="0"/>
              <a:t>Benjamin Celis</a:t>
            </a:r>
          </a:p>
          <a:p>
            <a:pPr marL="171450" indent="-171450">
              <a:buFont typeface="Arial" panose="020B0604020202020204" pitchFamily="34" charset="0"/>
              <a:buChar char="•"/>
            </a:pPr>
            <a:r>
              <a:rPr lang="en-US" dirty="0"/>
              <a:t>Andres Gomez</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B2E245-D56D-43C6-BFF0-7EB1C14DD4DA}" type="slidenum">
              <a:rPr lang="en-US" smtClean="0"/>
              <a:t>1</a:t>
            </a:fld>
            <a:endParaRPr lang="en-US" dirty="0"/>
          </a:p>
        </p:txBody>
      </p:sp>
    </p:spTree>
    <p:extLst>
      <p:ext uri="{BB962C8B-B14F-4D97-AF65-F5344CB8AC3E}">
        <p14:creationId xmlns:p14="http://schemas.microsoft.com/office/powerpoint/2010/main" val="267554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are proposed in the next slides. The idea is that students are the ones responding questions based on their background. Add questions as needed for them to get to the answer and generate discussion.</a:t>
            </a:r>
          </a:p>
          <a:p>
            <a:endParaRPr lang="en-US" dirty="0"/>
          </a:p>
          <a:p>
            <a:r>
              <a:rPr lang="en-US" dirty="0"/>
              <a:t>Most of the answers in this presentation have been taken from the EMC class or LabVIEW help.</a:t>
            </a:r>
          </a:p>
        </p:txBody>
      </p:sp>
      <p:sp>
        <p:nvSpPr>
          <p:cNvPr id="4" name="Slide Number Placeholder 3"/>
          <p:cNvSpPr>
            <a:spLocks noGrp="1"/>
          </p:cNvSpPr>
          <p:nvPr>
            <p:ph type="sldNum" sz="quarter" idx="5"/>
          </p:nvPr>
        </p:nvSpPr>
        <p:spPr/>
        <p:txBody>
          <a:bodyPr/>
          <a:lstStyle/>
          <a:p>
            <a:fld id="{515F9EE9-FE76-4269-9471-ED0B7CC08714}" type="slidenum">
              <a:rPr lang="en-US" smtClean="0"/>
              <a:t>2</a:t>
            </a:fld>
            <a:endParaRPr lang="en-US"/>
          </a:p>
        </p:txBody>
      </p:sp>
    </p:spTree>
    <p:extLst>
      <p:ext uri="{BB962C8B-B14F-4D97-AF65-F5344CB8AC3E}">
        <p14:creationId xmlns:p14="http://schemas.microsoft.com/office/powerpoint/2010/main" val="2586444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Execution time variability of a given operation or application</a:t>
            </a:r>
          </a:p>
          <a:p>
            <a:endParaRPr lang="en-US" dirty="0"/>
          </a:p>
        </p:txBody>
      </p:sp>
      <p:sp>
        <p:nvSpPr>
          <p:cNvPr id="4" name="Slide Number Placeholder 3"/>
          <p:cNvSpPr>
            <a:spLocks noGrp="1"/>
          </p:cNvSpPr>
          <p:nvPr>
            <p:ph type="sldNum" sz="quarter" idx="5"/>
          </p:nvPr>
        </p:nvSpPr>
        <p:spPr/>
        <p:txBody>
          <a:bodyPr/>
          <a:lstStyle/>
          <a:p>
            <a:fld id="{515F9EE9-FE76-4269-9471-ED0B7CC08714}" type="slidenum">
              <a:rPr lang="en-US" smtClean="0"/>
              <a:t>3</a:t>
            </a:fld>
            <a:endParaRPr lang="en-US"/>
          </a:p>
        </p:txBody>
      </p:sp>
    </p:spTree>
    <p:extLst>
      <p:ext uri="{BB962C8B-B14F-4D97-AF65-F5344CB8AC3E}">
        <p14:creationId xmlns:p14="http://schemas.microsoft.com/office/powerpoint/2010/main" val="56271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students answer, ask the next follow up questions:</a:t>
            </a:r>
          </a:p>
          <a:p>
            <a:pPr marL="228600" indent="-228600">
              <a:buAutoNum type="arabicPeriod"/>
            </a:pPr>
            <a:r>
              <a:rPr lang="en-US" dirty="0"/>
              <a:t>Is it a good practice to mix these 2 methods?</a:t>
            </a:r>
          </a:p>
          <a:p>
            <a:pPr marL="228600" indent="-228600">
              <a:buAutoNum type="arabicPeriod"/>
            </a:pPr>
            <a:r>
              <a:rPr lang="en-US" dirty="0"/>
              <a:t>How many timed loops should our RT application contain?</a:t>
            </a:r>
          </a:p>
        </p:txBody>
      </p:sp>
      <p:sp>
        <p:nvSpPr>
          <p:cNvPr id="4" name="Slide Number Placeholder 3"/>
          <p:cNvSpPr>
            <a:spLocks noGrp="1"/>
          </p:cNvSpPr>
          <p:nvPr>
            <p:ph type="sldNum" sz="quarter" idx="5"/>
          </p:nvPr>
        </p:nvSpPr>
        <p:spPr/>
        <p:txBody>
          <a:bodyPr/>
          <a:lstStyle/>
          <a:p>
            <a:fld id="{515F9EE9-FE76-4269-9471-ED0B7CC08714}" type="slidenum">
              <a:rPr lang="en-US" smtClean="0"/>
              <a:t>7</a:t>
            </a:fld>
            <a:endParaRPr lang="en-US"/>
          </a:p>
        </p:txBody>
      </p:sp>
    </p:spTree>
    <p:extLst>
      <p:ext uri="{BB962C8B-B14F-4D97-AF65-F5344CB8AC3E}">
        <p14:creationId xmlns:p14="http://schemas.microsoft.com/office/powerpoint/2010/main" val="603590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challenges of keeping determinism while communicating several processes that run in parallel.</a:t>
            </a:r>
          </a:p>
        </p:txBody>
      </p:sp>
      <p:sp>
        <p:nvSpPr>
          <p:cNvPr id="4" name="Slide Number Placeholder 3"/>
          <p:cNvSpPr>
            <a:spLocks noGrp="1"/>
          </p:cNvSpPr>
          <p:nvPr>
            <p:ph type="sldNum" sz="quarter" idx="5"/>
          </p:nvPr>
        </p:nvSpPr>
        <p:spPr/>
        <p:txBody>
          <a:bodyPr/>
          <a:lstStyle/>
          <a:p>
            <a:fld id="{515F9EE9-FE76-4269-9471-ED0B7CC08714}" type="slidenum">
              <a:rPr lang="en-US" smtClean="0"/>
              <a:t>9</a:t>
            </a:fld>
            <a:endParaRPr lang="en-US"/>
          </a:p>
        </p:txBody>
      </p:sp>
    </p:spTree>
    <p:extLst>
      <p:ext uri="{BB962C8B-B14F-4D97-AF65-F5344CB8AC3E}">
        <p14:creationId xmlns:p14="http://schemas.microsoft.com/office/powerpoint/2010/main" val="390217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Timed Loops:</a:t>
            </a:r>
          </a:p>
          <a:p>
            <a:r>
              <a:rPr lang="en-US" dirty="0"/>
              <a:t>Automatically imposes sleep as needed to achieve the specified loop rate </a:t>
            </a:r>
          </a:p>
          <a:p>
            <a:r>
              <a:rPr lang="en-US" dirty="0"/>
              <a:t>Configure the highest priority Timed Loop with a period large enough to perform the deterministic task and have idle time to allow lower priority loops to execute.</a:t>
            </a:r>
          </a:p>
          <a:p>
            <a:endParaRPr lang="en-US" dirty="0"/>
          </a:p>
          <a:p>
            <a:r>
              <a:rPr lang="en-US" dirty="0"/>
              <a:t>It is worth mentioning that for the majority of the cases we will not need to time our DCAF modules since the engine will take care of this based on our configuration.</a:t>
            </a:r>
          </a:p>
          <a:p>
            <a:endParaRPr lang="en-US" dirty="0"/>
          </a:p>
        </p:txBody>
      </p:sp>
      <p:sp>
        <p:nvSpPr>
          <p:cNvPr id="4" name="Slide Number Placeholder 3"/>
          <p:cNvSpPr>
            <a:spLocks noGrp="1"/>
          </p:cNvSpPr>
          <p:nvPr>
            <p:ph type="sldNum" sz="quarter" idx="5"/>
          </p:nvPr>
        </p:nvSpPr>
        <p:spPr/>
        <p:txBody>
          <a:bodyPr/>
          <a:lstStyle/>
          <a:p>
            <a:fld id="{515F9EE9-FE76-4269-9471-ED0B7CC08714}" type="slidenum">
              <a:rPr lang="en-US" smtClean="0"/>
              <a:t>11</a:t>
            </a:fld>
            <a:endParaRPr lang="en-US"/>
          </a:p>
        </p:txBody>
      </p:sp>
    </p:spTree>
    <p:extLst>
      <p:ext uri="{BB962C8B-B14F-4D97-AF65-F5344CB8AC3E}">
        <p14:creationId xmlns:p14="http://schemas.microsoft.com/office/powerpoint/2010/main" val="166332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70009863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8798213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6487805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807467429"/>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94970611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7125602" y="6405933"/>
            <a:ext cx="2216460"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58362893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6973262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0826578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206788330"/>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userDrawn="1"/>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044150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560939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80702677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03040077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9613783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181765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9562234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634068202"/>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952408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66828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76613773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1904100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7"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
        <p:nvSpPr>
          <p:cNvPr id="9" name="Rectangle 8"/>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Tree>
    <p:extLst>
      <p:ext uri="{BB962C8B-B14F-4D97-AF65-F5344CB8AC3E}">
        <p14:creationId xmlns:p14="http://schemas.microsoft.com/office/powerpoint/2010/main" val="19847667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4021402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indent="0" algn="ctr">
              <a:spcAft>
                <a:spcPts val="800"/>
              </a:spcAft>
              <a:buNone/>
              <a:defRPr sz="1867">
                <a:solidFill>
                  <a:schemeClr val="bg2">
                    <a:lumMod val="50000"/>
                  </a:schemeClr>
                </a:solidFill>
              </a:defRPr>
            </a:lvl1pPr>
          </a:lstStyle>
          <a:p>
            <a:pPr algn="ctr">
              <a:spcAft>
                <a:spcPts val="600"/>
              </a:spcAft>
            </a:pPr>
            <a:r>
              <a:rPr lang="en-US" sz="1867" dirty="0">
                <a:solidFill>
                  <a:schemeClr val="bg1">
                    <a:lumMod val="65000"/>
                  </a:schemeClr>
                </a:solidFill>
              </a:rPr>
              <a:t>Title</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80373"/>
            <a:ext cx="1188720" cy="288036"/>
          </a:xfrm>
          <a:prstGeom prst="rect">
            <a:avLst/>
          </a:prstGeom>
        </p:spPr>
      </p:pic>
      <p:sp>
        <p:nvSpPr>
          <p:cNvPr id="6" name="Text Placeholder 5"/>
          <p:cNvSpPr>
            <a:spLocks noGrp="1"/>
          </p:cNvSpPr>
          <p:nvPr>
            <p:ph type="body" sz="quarter" idx="14" hasCustomPrompt="1"/>
          </p:nvPr>
        </p:nvSpPr>
        <p:spPr>
          <a:xfrm>
            <a:off x="9781203" y="6400800"/>
            <a:ext cx="1825580" cy="243840"/>
          </a:xfrm>
        </p:spPr>
        <p:txBody>
          <a:bodyPr vert="horz" lIns="0" tIns="45720" rIns="0" bIns="45720" rtlCol="0" anchor="ctr"/>
          <a:lstStyle>
            <a:lvl1pPr marL="1219170" marR="0" indent="-1219170" algn="r" defTabSz="609550" rtl="0" eaLnBrk="1" fontAlgn="auto" latinLnBrk="0" hangingPunct="1">
              <a:lnSpc>
                <a:spcPct val="90000"/>
              </a:lnSpc>
              <a:spcBef>
                <a:spcPts val="1333"/>
              </a:spcBef>
              <a:spcAft>
                <a:spcPts val="0"/>
              </a:spcAft>
              <a:buClr>
                <a:schemeClr val="bg2">
                  <a:lumMod val="50000"/>
                </a:schemeClr>
              </a:buClr>
              <a:buSzPct val="90000"/>
              <a:buFontTx/>
              <a:buNone/>
              <a:tabLst/>
              <a:defRPr lang="en-US" sz="1600" dirty="0">
                <a:solidFill>
                  <a:schemeClr val="bg2">
                    <a:lumMod val="50000"/>
                  </a:schemeClr>
                </a:solidFill>
              </a:defRPr>
            </a:lvl1pPr>
          </a:lstStyle>
          <a:p>
            <a:pPr lvl="0" algn="r" defTabSz="609550"/>
            <a:r>
              <a:rPr lang="en-US" dirty="0"/>
              <a:t>ni.com</a:t>
            </a:r>
          </a:p>
        </p:txBody>
      </p:sp>
    </p:spTree>
    <p:extLst>
      <p:ext uri="{BB962C8B-B14F-4D97-AF65-F5344CB8AC3E}">
        <p14:creationId xmlns:p14="http://schemas.microsoft.com/office/powerpoint/2010/main" val="4157673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7CEEF4-62D3-464B-B63E-31AEE12A88F4}" type="datetimeFigureOut">
              <a:rPr lang="en-US" smtClean="0"/>
              <a:t>10/28/2018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BE048-51CC-4582-8841-4E84DD29D897}" type="slidenum">
              <a:rPr lang="en-US" smtClean="0"/>
              <a:t>‹#›</a:t>
            </a:fld>
            <a:endParaRPr lang="en-US"/>
          </a:p>
        </p:txBody>
      </p:sp>
    </p:spTree>
    <p:extLst>
      <p:ext uri="{BB962C8B-B14F-4D97-AF65-F5344CB8AC3E}">
        <p14:creationId xmlns:p14="http://schemas.microsoft.com/office/powerpoint/2010/main" val="2465106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1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7"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Tree>
    <p:extLst>
      <p:ext uri="{BB962C8B-B14F-4D97-AF65-F5344CB8AC3E}">
        <p14:creationId xmlns:p14="http://schemas.microsoft.com/office/powerpoint/2010/main" val="9525506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01452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Tree>
    <p:extLst>
      <p:ext uri="{BB962C8B-B14F-4D97-AF65-F5344CB8AC3E}">
        <p14:creationId xmlns:p14="http://schemas.microsoft.com/office/powerpoint/2010/main" val="479138433"/>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81189390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3182073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234746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14331955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4144817479"/>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75667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82138591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29736703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6680400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093053599"/>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53510088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42566508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56653602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83786347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4151587241"/>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17330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21996777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9069030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84476370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9565485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53559199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6678516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5419897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386021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03465871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2480689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99187777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36534434"/>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9741838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669248247"/>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41952301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9325429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66083208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9290095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009671536"/>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8319591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88139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8855197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58728127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2"/>
                </a:solidFill>
              </a:rPr>
              <a:t>NI CUSTOMER CONFIDENTIAL</a:t>
            </a:r>
            <a:endParaRPr lang="en-US" sz="1333" dirty="0">
              <a:solidFill>
                <a:schemeClr val="accent2"/>
              </a:solidFill>
            </a:endParaRPr>
          </a:p>
        </p:txBody>
      </p:sp>
    </p:spTree>
    <p:extLst>
      <p:ext uri="{BB962C8B-B14F-4D97-AF65-F5344CB8AC3E}">
        <p14:creationId xmlns:p14="http://schemas.microsoft.com/office/powerpoint/2010/main" val="170044894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27544123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19"/>
            <a:ext cx="12224985" cy="6876553"/>
          </a:xfrm>
          <a:prstGeom prst="rect">
            <a:avLst/>
          </a:prstGeom>
        </p:spPr>
      </p:pic>
    </p:spTree>
    <p:extLst>
      <p:ext uri="{BB962C8B-B14F-4D97-AF65-F5344CB8AC3E}">
        <p14:creationId xmlns:p14="http://schemas.microsoft.com/office/powerpoint/2010/main" val="12844618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0" name="Rectangle 19"/>
          <p:cNvSpPr/>
          <p:nvPr/>
        </p:nvSpPr>
        <p:spPr>
          <a:xfrm>
            <a:off x="0" y="89647"/>
            <a:ext cx="12192000" cy="5741309"/>
          </a:xfrm>
          <a:prstGeom prst="rect">
            <a:avLst/>
          </a:prstGeom>
          <a:solidFill>
            <a:srgbClr val="27A2DA"/>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grpSp>
        <p:nvGrpSpPr>
          <p:cNvPr id="15" name="Group 14"/>
          <p:cNvGrpSpPr/>
          <p:nvPr/>
        </p:nvGrpSpPr>
        <p:grpSpPr>
          <a:xfrm>
            <a:off x="2301835" y="979225"/>
            <a:ext cx="7681469" cy="5633804"/>
            <a:chOff x="1100447" y="0"/>
            <a:chExt cx="7012960" cy="5143500"/>
          </a:xfrm>
        </p:grpSpPr>
        <p:grpSp>
          <p:nvGrpSpPr>
            <p:cNvPr id="10" name="Group 9"/>
            <p:cNvGrpSpPr/>
            <p:nvPr userDrawn="1"/>
          </p:nvGrpSpPr>
          <p:grpSpPr>
            <a:xfrm>
              <a:off x="1100447" y="0"/>
              <a:ext cx="2345635" cy="5143500"/>
              <a:chOff x="2146852" y="-10945"/>
              <a:chExt cx="2345635" cy="514350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2146852" y="-10945"/>
                <a:ext cx="2345635"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473" y="1197375"/>
                <a:ext cx="1842906" cy="3271158"/>
              </a:xfrm>
              <a:prstGeom prst="roundRect">
                <a:avLst>
                  <a:gd name="adj" fmla="val 167"/>
                </a:avLst>
              </a:prstGeom>
            </p:spPr>
          </p:pic>
        </p:grpSp>
        <p:grpSp>
          <p:nvGrpSpPr>
            <p:cNvPr id="11" name="Group 10"/>
            <p:cNvGrpSpPr/>
            <p:nvPr userDrawn="1"/>
          </p:nvGrpSpPr>
          <p:grpSpPr>
            <a:xfrm>
              <a:off x="3446082" y="0"/>
              <a:ext cx="2345635" cy="5143500"/>
              <a:chOff x="3710608" y="0"/>
              <a:chExt cx="2345635" cy="514350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79582" y="1197375"/>
                <a:ext cx="1859563" cy="3300725"/>
              </a:xfrm>
              <a:prstGeom prst="roundRect">
                <a:avLst>
                  <a:gd name="adj" fmla="val 167"/>
                </a:avLst>
              </a:prstGeom>
            </p:spPr>
          </p:pic>
        </p:grpSp>
        <p:grpSp>
          <p:nvGrpSpPr>
            <p:cNvPr id="12" name="Group 11"/>
            <p:cNvGrpSpPr/>
            <p:nvPr userDrawn="1"/>
          </p:nvGrpSpPr>
          <p:grpSpPr>
            <a:xfrm>
              <a:off x="5767772" y="0"/>
              <a:ext cx="2345635" cy="5143500"/>
              <a:chOff x="3710608" y="0"/>
              <a:chExt cx="2345635" cy="514350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7565" r="51391"/>
              <a:stretch/>
            </p:blipFill>
            <p:spPr>
              <a:xfrm>
                <a:off x="3710608" y="0"/>
                <a:ext cx="2345635" cy="5143500"/>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74145" y="1197376"/>
                <a:ext cx="1864999" cy="3310375"/>
              </a:xfrm>
              <a:prstGeom prst="roundRect">
                <a:avLst>
                  <a:gd name="adj" fmla="val 167"/>
                </a:avLst>
              </a:prstGeom>
            </p:spPr>
          </p:pic>
        </p:grpSp>
      </p:grpSp>
      <p:sp>
        <p:nvSpPr>
          <p:cNvPr id="16" name="Rectangle 15"/>
          <p:cNvSpPr/>
          <p:nvPr/>
        </p:nvSpPr>
        <p:spPr>
          <a:xfrm>
            <a:off x="0" y="5450563"/>
            <a:ext cx="12192000" cy="1407437"/>
          </a:xfrm>
          <a:prstGeom prst="rect">
            <a:avLst/>
          </a:prstGeom>
          <a:solidFill>
            <a:srgbClr val="064EA4"/>
          </a:solidFill>
          <a:ln w="127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3" name="TextBox 22"/>
          <p:cNvSpPr txBox="1"/>
          <p:nvPr/>
        </p:nvSpPr>
        <p:spPr>
          <a:xfrm>
            <a:off x="1153377" y="198399"/>
            <a:ext cx="10004612" cy="584775"/>
          </a:xfrm>
          <a:prstGeom prst="rect">
            <a:avLst/>
          </a:prstGeom>
          <a:noFill/>
        </p:spPr>
        <p:txBody>
          <a:bodyPr wrap="square" lIns="0" rIns="0" rtlCol="0">
            <a:spAutoFit/>
          </a:bodyPr>
          <a:lstStyle/>
          <a:p>
            <a:pPr algn="ctr"/>
            <a:r>
              <a:rPr lang="en-US" sz="3200" b="0" dirty="0">
                <a:solidFill>
                  <a:schemeClr val="bg1"/>
                </a:solidFill>
              </a:rPr>
              <a:t>Download and Login to the NIWeek Mobile App </a:t>
            </a:r>
          </a:p>
        </p:txBody>
      </p:sp>
      <p:sp>
        <p:nvSpPr>
          <p:cNvPr id="24" name="TextBox 23"/>
          <p:cNvSpPr txBox="1"/>
          <p:nvPr/>
        </p:nvSpPr>
        <p:spPr>
          <a:xfrm>
            <a:off x="2431994" y="868705"/>
            <a:ext cx="2250369" cy="584775"/>
          </a:xfrm>
          <a:prstGeom prst="rect">
            <a:avLst/>
          </a:prstGeom>
          <a:noFill/>
        </p:spPr>
        <p:txBody>
          <a:bodyPr wrap="square" lIns="0" rIns="0" rtlCol="0">
            <a:spAutoFit/>
          </a:bodyPr>
          <a:lstStyle>
            <a:defPPr>
              <a:defRPr lang="en-US"/>
            </a:defPPr>
            <a:lvl1pPr algn="ctr">
              <a:defRPr sz="1200" b="0">
                <a:solidFill>
                  <a:schemeClr val="bg1"/>
                </a:solidFill>
              </a:defRPr>
            </a:lvl1pPr>
          </a:lstStyle>
          <a:p>
            <a:pPr lvl="0"/>
            <a:r>
              <a:rPr lang="en-US" sz="1600" b="0" kern="1200" dirty="0">
                <a:solidFill>
                  <a:schemeClr val="bg1"/>
                </a:solidFill>
                <a:effectLst/>
                <a:latin typeface="+mn-lt"/>
                <a:ea typeface="+mn-ea"/>
                <a:cs typeface="+mn-cs"/>
              </a:rPr>
              <a:t>VIEW </a:t>
            </a:r>
            <a:br>
              <a:rPr lang="en-US" sz="1600" b="0" kern="1200" dirty="0">
                <a:solidFill>
                  <a:schemeClr val="bg1"/>
                </a:solidFill>
                <a:effectLst/>
                <a:latin typeface="+mn-lt"/>
                <a:ea typeface="+mn-ea"/>
                <a:cs typeface="+mn-cs"/>
              </a:rPr>
            </a:br>
            <a:r>
              <a:rPr lang="en-US" sz="1600" b="0" kern="1200" dirty="0">
                <a:solidFill>
                  <a:schemeClr val="bg1"/>
                </a:solidFill>
                <a:effectLst/>
                <a:latin typeface="+mn-lt"/>
                <a:ea typeface="+mn-ea"/>
                <a:cs typeface="+mn-cs"/>
              </a:rPr>
              <a:t>WEEKLY SCHEDULE</a:t>
            </a:r>
            <a:endParaRPr lang="en-US" sz="1467" dirty="0"/>
          </a:p>
        </p:txBody>
      </p:sp>
      <p:sp>
        <p:nvSpPr>
          <p:cNvPr id="25" name="TextBox 24"/>
          <p:cNvSpPr txBox="1"/>
          <p:nvPr/>
        </p:nvSpPr>
        <p:spPr>
          <a:xfrm>
            <a:off x="505056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pPr lvl="0"/>
            <a:r>
              <a:rPr lang="en-US" sz="1600" dirty="0"/>
              <a:t>FIND </a:t>
            </a:r>
            <a:br>
              <a:rPr lang="en-US" sz="1600" dirty="0"/>
            </a:br>
            <a:r>
              <a:rPr lang="en-US" sz="1600" dirty="0"/>
              <a:t>YOUR SESSION</a:t>
            </a:r>
          </a:p>
        </p:txBody>
      </p:sp>
      <p:sp>
        <p:nvSpPr>
          <p:cNvPr id="26" name="TextBox 25"/>
          <p:cNvSpPr txBox="1"/>
          <p:nvPr/>
        </p:nvSpPr>
        <p:spPr>
          <a:xfrm>
            <a:off x="7534372" y="868705"/>
            <a:ext cx="2250369" cy="584775"/>
          </a:xfrm>
          <a:prstGeom prst="rect">
            <a:avLst/>
          </a:prstGeom>
          <a:noFill/>
        </p:spPr>
        <p:txBody>
          <a:bodyPr wrap="square" lIns="0" rIns="0" rtlCol="0">
            <a:spAutoFit/>
          </a:bodyPr>
          <a:lstStyle>
            <a:defPPr>
              <a:defRPr lang="en-US"/>
            </a:defPPr>
            <a:lvl1pPr lvl="0" algn="ctr">
              <a:defRPr sz="1200" b="0">
                <a:solidFill>
                  <a:schemeClr val="bg1"/>
                </a:solidFill>
              </a:defRPr>
            </a:lvl1pPr>
          </a:lstStyle>
          <a:p>
            <a:pPr lvl="0"/>
            <a:r>
              <a:rPr lang="en-US" sz="1600" dirty="0"/>
              <a:t>BUILD </a:t>
            </a:r>
            <a:br>
              <a:rPr lang="en-US" sz="1600" dirty="0"/>
            </a:br>
            <a:r>
              <a:rPr lang="en-US" sz="1600" dirty="0"/>
              <a:t>YOUR SCHEDULE</a:t>
            </a:r>
          </a:p>
        </p:txBody>
      </p:sp>
      <p:sp>
        <p:nvSpPr>
          <p:cNvPr id="27" name="TextBox 26"/>
          <p:cNvSpPr txBox="1"/>
          <p:nvPr/>
        </p:nvSpPr>
        <p:spPr>
          <a:xfrm>
            <a:off x="1153377" y="5916707"/>
            <a:ext cx="10004612" cy="584775"/>
          </a:xfrm>
          <a:prstGeom prst="rect">
            <a:avLst/>
          </a:prstGeom>
          <a:noFill/>
        </p:spPr>
        <p:txBody>
          <a:bodyPr wrap="square" lIns="0" rIns="0" rtlCol="0">
            <a:spAutoFit/>
          </a:bodyPr>
          <a:lstStyle/>
          <a:p>
            <a:pPr algn="ctr"/>
            <a:r>
              <a:rPr lang="en-US" sz="3200" b="0" dirty="0">
                <a:solidFill>
                  <a:schemeClr val="bg1"/>
                </a:solidFill>
              </a:rPr>
              <a:t>More Information </a:t>
            </a:r>
            <a:r>
              <a:rPr lang="en-US" sz="3200" b="0" kern="1200" dirty="0">
                <a:solidFill>
                  <a:schemeClr val="bg1"/>
                </a:solidFill>
                <a:latin typeface="+mn-lt"/>
                <a:ea typeface="+mn-ea"/>
                <a:cs typeface="+mn-cs"/>
              </a:rPr>
              <a:t>at ni.com/niweek</a:t>
            </a:r>
          </a:p>
        </p:txBody>
      </p:sp>
    </p:spTree>
    <p:extLst>
      <p:ext uri="{BB962C8B-B14F-4D97-AF65-F5344CB8AC3E}">
        <p14:creationId xmlns:p14="http://schemas.microsoft.com/office/powerpoint/2010/main" val="33996097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flipV="1">
            <a:off x="0" y="-38810"/>
            <a:ext cx="12192000" cy="5910443"/>
          </a:xfrm>
          <a:prstGeom prst="rect">
            <a:avLst/>
          </a:prstGeom>
          <a:solidFill>
            <a:srgbClr val="0A6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Picture Placeholder 5"/>
          <p:cNvSpPr>
            <a:spLocks noGrp="1"/>
          </p:cNvSpPr>
          <p:nvPr>
            <p:ph type="pic" sz="quarter" idx="15" hasCustomPrompt="1"/>
          </p:nvPr>
        </p:nvSpPr>
        <p:spPr>
          <a:xfrm>
            <a:off x="824336" y="1794748"/>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16" name="Text Placeholder 15"/>
          <p:cNvSpPr>
            <a:spLocks noGrp="1"/>
          </p:cNvSpPr>
          <p:nvPr>
            <p:ph type="body" sz="quarter" idx="17" hasCustomPrompt="1"/>
          </p:nvPr>
        </p:nvSpPr>
        <p:spPr>
          <a:xfrm>
            <a:off x="3551768" y="2437843"/>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22" name="Text Placeholder 21"/>
          <p:cNvSpPr>
            <a:spLocks noGrp="1"/>
          </p:cNvSpPr>
          <p:nvPr>
            <p:ph type="body" sz="quarter" idx="18" hasCustomPrompt="1"/>
          </p:nvPr>
        </p:nvSpPr>
        <p:spPr>
          <a:xfrm>
            <a:off x="3551768" y="2852710"/>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7" name="Text Placeholder 6"/>
          <p:cNvSpPr>
            <a:spLocks noGrp="1"/>
          </p:cNvSpPr>
          <p:nvPr>
            <p:ph type="body" sz="quarter" idx="20" hasCustomPrompt="1"/>
          </p:nvPr>
        </p:nvSpPr>
        <p:spPr>
          <a:xfrm>
            <a:off x="9765792" y="6400800"/>
            <a:ext cx="182880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467" dirty="0">
                <a:solidFill>
                  <a:schemeClr val="bg2">
                    <a:lumMod val="50000"/>
                  </a:schemeClr>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38981077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flipV="1">
            <a:off x="0" y="-38810"/>
            <a:ext cx="12192000" cy="5910443"/>
          </a:xfrm>
          <a:prstGeom prst="rect">
            <a:avLst/>
          </a:prstGeom>
          <a:solidFill>
            <a:srgbClr val="0A6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Picture Placeholder 5"/>
          <p:cNvSpPr>
            <a:spLocks noGrp="1"/>
          </p:cNvSpPr>
          <p:nvPr>
            <p:ph type="pic" sz="quarter" idx="15" hasCustomPrompt="1"/>
          </p:nvPr>
        </p:nvSpPr>
        <p:spPr>
          <a:xfrm>
            <a:off x="824336" y="404099"/>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16" name="Text Placeholder 15"/>
          <p:cNvSpPr>
            <a:spLocks noGrp="1"/>
          </p:cNvSpPr>
          <p:nvPr>
            <p:ph type="body" sz="quarter" idx="17" hasCustomPrompt="1"/>
          </p:nvPr>
        </p:nvSpPr>
        <p:spPr>
          <a:xfrm>
            <a:off x="3551768" y="1047193"/>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22" name="Text Placeholder 21"/>
          <p:cNvSpPr>
            <a:spLocks noGrp="1"/>
          </p:cNvSpPr>
          <p:nvPr>
            <p:ph type="body" sz="quarter" idx="18" hasCustomPrompt="1"/>
          </p:nvPr>
        </p:nvSpPr>
        <p:spPr>
          <a:xfrm>
            <a:off x="3551768" y="1462061"/>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7" name="Picture Placeholder 5"/>
          <p:cNvSpPr>
            <a:spLocks noGrp="1"/>
          </p:cNvSpPr>
          <p:nvPr>
            <p:ph type="pic" sz="quarter" idx="19" hasCustomPrompt="1"/>
          </p:nvPr>
        </p:nvSpPr>
        <p:spPr>
          <a:xfrm>
            <a:off x="824336" y="3180200"/>
            <a:ext cx="2243328" cy="2243328"/>
          </a:xfrm>
          <a:prstGeom prst="ellipse">
            <a:avLst/>
          </a:prstGeom>
        </p:spPr>
        <p:txBody>
          <a:bodyPr anchor="ct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r>
              <a:rPr lang="en-US" dirty="0"/>
              <a:t>Insert Headshot</a:t>
            </a:r>
          </a:p>
        </p:txBody>
      </p:sp>
      <p:sp>
        <p:nvSpPr>
          <p:cNvPr id="8" name="Text Placeholder 15"/>
          <p:cNvSpPr>
            <a:spLocks noGrp="1"/>
          </p:cNvSpPr>
          <p:nvPr>
            <p:ph type="body" sz="quarter" idx="20" hasCustomPrompt="1"/>
          </p:nvPr>
        </p:nvSpPr>
        <p:spPr>
          <a:xfrm>
            <a:off x="3551768" y="3823295"/>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solidFill>
                  <a:schemeClr val="bg1"/>
                </a:solidFill>
              </a:defRPr>
            </a:lvl1pPr>
          </a:lstStyle>
          <a:p>
            <a:pPr marL="1219170" marR="0" lvl="0" indent="-121917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a:pPr>
            <a:r>
              <a:rPr lang="en-US"/>
              <a:t>Speaker</a:t>
            </a:r>
          </a:p>
        </p:txBody>
      </p:sp>
      <p:sp>
        <p:nvSpPr>
          <p:cNvPr id="9" name="Text Placeholder 21"/>
          <p:cNvSpPr>
            <a:spLocks noGrp="1"/>
          </p:cNvSpPr>
          <p:nvPr>
            <p:ph type="body" sz="quarter" idx="21" hasCustomPrompt="1"/>
          </p:nvPr>
        </p:nvSpPr>
        <p:spPr>
          <a:xfrm>
            <a:off x="3551768" y="4238162"/>
            <a:ext cx="8034867" cy="413628"/>
          </a:xfrm>
        </p:spPr>
        <p:txBody>
          <a:bodyPr anchor="ctr"/>
          <a:lstStyle>
            <a:lvl1pPr marL="0" indent="0" algn="l">
              <a:buFontTx/>
              <a:buNone/>
              <a:defRPr sz="1867">
                <a:solidFill>
                  <a:schemeClr val="bg1"/>
                </a:solidFill>
              </a:defRPr>
            </a:lvl1pPr>
          </a:lstStyle>
          <a:p>
            <a:pPr lvl="0"/>
            <a:r>
              <a:rPr lang="en-US" dirty="0"/>
              <a:t>Title</a:t>
            </a:r>
          </a:p>
        </p:txBody>
      </p:sp>
      <p:sp>
        <p:nvSpPr>
          <p:cNvPr id="10" name="Text Placeholder 9"/>
          <p:cNvSpPr>
            <a:spLocks noGrp="1"/>
          </p:cNvSpPr>
          <p:nvPr>
            <p:ph type="body" sz="quarter" idx="23" hasCustomPrompt="1"/>
          </p:nvPr>
        </p:nvSpPr>
        <p:spPr>
          <a:xfrm>
            <a:off x="9765792" y="6400800"/>
            <a:ext cx="1828800" cy="243840"/>
          </a:xfrm>
        </p:spPr>
        <p:txBody>
          <a:bodyPr vert="horz" lIns="0" tIns="45720" rIns="0" bIns="45720" rtlCol="0"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lang="en-US" sz="1467" dirty="0">
                <a:solidFill>
                  <a:schemeClr val="bg2">
                    <a:lumMod val="50000"/>
                  </a:schemeClr>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2871859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sp>
        <p:nvSpPr>
          <p:cNvPr id="7" name="Rectangle 6"/>
          <p:cNvSpPr/>
          <p:nvPr/>
        </p:nvSpPr>
        <p:spPr>
          <a:xfrm>
            <a:off x="0" y="2495552"/>
            <a:ext cx="12203992" cy="43624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FontTx/>
              <a:buNone/>
            </a:pPr>
            <a:endParaRPr lang="en-US" sz="2400" dirty="0"/>
          </a:p>
        </p:txBody>
      </p:sp>
      <p:sp>
        <p:nvSpPr>
          <p:cNvPr id="11" name="Title 1"/>
          <p:cNvSpPr>
            <a:spLocks noGrp="1"/>
          </p:cNvSpPr>
          <p:nvPr>
            <p:ph type="ctrTitle" hasCustomPrompt="1"/>
          </p:nvPr>
        </p:nvSpPr>
        <p:spPr>
          <a:xfrm>
            <a:off x="609601" y="2806059"/>
            <a:ext cx="10972799" cy="1879647"/>
          </a:xfrm>
        </p:spPr>
        <p:txBody>
          <a:bodyPr vert="horz" lIns="0" tIns="45717" rIns="0" bIns="45717" rtlCol="0" anchor="b">
            <a:noAutofit/>
          </a:bodyPr>
          <a:lstStyle>
            <a:lvl1pPr algn="ctr">
              <a:buFontTx/>
              <a:buNone/>
              <a:defRPr lang="en-US" sz="3733" dirty="0">
                <a:solidFill>
                  <a:schemeClr val="bg1"/>
                </a:solidFill>
              </a:defRPr>
            </a:lvl1pPr>
          </a:lstStyle>
          <a:p>
            <a:pPr lvl="0"/>
            <a:r>
              <a:rPr lang="en-US" dirty="0"/>
              <a:t>Presentation Title</a:t>
            </a:r>
          </a:p>
        </p:txBody>
      </p:sp>
      <p:sp>
        <p:nvSpPr>
          <p:cNvPr id="12" name="Subtitle 2"/>
          <p:cNvSpPr>
            <a:spLocks noGrp="1"/>
          </p:cNvSpPr>
          <p:nvPr>
            <p:ph type="subTitle" idx="1" hasCustomPrompt="1"/>
          </p:nvPr>
        </p:nvSpPr>
        <p:spPr>
          <a:xfrm>
            <a:off x="609601" y="4685705"/>
            <a:ext cx="10972799" cy="771275"/>
          </a:xfrm>
        </p:spPr>
        <p:txBody>
          <a:bodyPr vert="horz" lIns="0" tIns="45717" rIns="0" bIns="45717" rtlCol="0">
            <a:noAutofit/>
          </a:bodyPr>
          <a:lstStyle>
            <a:lvl1pPr marL="0" indent="0" algn="ctr">
              <a:buFontTx/>
              <a:buNone/>
              <a:defRPr lang="en-US" sz="2133" dirty="0">
                <a:solidFill>
                  <a:schemeClr val="bg1"/>
                </a:solidFill>
              </a:defRPr>
            </a:lvl1pPr>
          </a:lstStyle>
          <a:p>
            <a:pPr lvl="0"/>
            <a:r>
              <a:rPr lang="en-US" dirty="0"/>
              <a:t>Click to edit subtitle</a:t>
            </a:r>
          </a:p>
        </p:txBody>
      </p:sp>
      <p:sp>
        <p:nvSpPr>
          <p:cNvPr id="16" name="Picture Placeholder 15"/>
          <p:cNvSpPr>
            <a:spLocks noGrp="1"/>
          </p:cNvSpPr>
          <p:nvPr>
            <p:ph type="pic" sz="quarter" idx="10" hasCustomPrompt="1"/>
          </p:nvPr>
        </p:nvSpPr>
        <p:spPr>
          <a:xfrm>
            <a:off x="3988115" y="344808"/>
            <a:ext cx="1829251" cy="1828800"/>
          </a:xfrm>
          <a:prstGeom prst="ellipse">
            <a:avLst/>
          </a:prstGeom>
        </p:spPr>
        <p:txBody>
          <a:bodyPr anchor="ctr"/>
          <a:lstStyle>
            <a:lvl1pPr marL="0" indent="0" algn="ctr">
              <a:buNone/>
              <a:defRPr sz="2133">
                <a:solidFill>
                  <a:schemeClr val="bg2">
                    <a:lumMod val="50000"/>
                  </a:schemeClr>
                </a:solidFill>
              </a:defRPr>
            </a:lvl1pPr>
          </a:lstStyle>
          <a:p>
            <a:r>
              <a:rPr lang="en-US" dirty="0"/>
              <a:t>Insert Headshot</a:t>
            </a:r>
          </a:p>
        </p:txBody>
      </p:sp>
      <p:sp>
        <p:nvSpPr>
          <p:cNvPr id="18" name="Text Placeholder 17"/>
          <p:cNvSpPr>
            <a:spLocks noGrp="1"/>
          </p:cNvSpPr>
          <p:nvPr>
            <p:ph type="body" sz="quarter" idx="11" hasCustomPrompt="1"/>
          </p:nvPr>
        </p:nvSpPr>
        <p:spPr>
          <a:xfrm>
            <a:off x="6096000" y="866701"/>
            <a:ext cx="3088216" cy="685031"/>
          </a:xfrm>
        </p:spPr>
        <p:txBody>
          <a:bodyPr/>
          <a:lstStyle>
            <a:lvl1pPr marL="0" indent="0">
              <a:lnSpc>
                <a:spcPct val="100000"/>
              </a:lnSpc>
              <a:spcBef>
                <a:spcPts val="0"/>
              </a:spcBef>
              <a:buNone/>
              <a:defRPr sz="1867" baseline="0">
                <a:solidFill>
                  <a:schemeClr val="bg2">
                    <a:lumMod val="50000"/>
                  </a:schemeClr>
                </a:solidFill>
              </a:defRPr>
            </a:lvl1pPr>
          </a:lstStyle>
          <a:p>
            <a:pPr lvl="0"/>
            <a:r>
              <a:rPr lang="en-US" dirty="0"/>
              <a:t>Presenter Name</a:t>
            </a:r>
          </a:p>
          <a:p>
            <a:pPr lvl="0"/>
            <a:r>
              <a:rPr lang="en-US" dirty="0"/>
              <a:t>Title</a:t>
            </a:r>
          </a:p>
        </p:txBody>
      </p:sp>
      <p:pic>
        <p:nvPicPr>
          <p:cNvPr id="8"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6" name="Text Placeholder 5"/>
          <p:cNvSpPr>
            <a:spLocks noGrp="1"/>
          </p:cNvSpPr>
          <p:nvPr>
            <p:ph type="body" sz="quarter" idx="12" hasCustomPrompt="1"/>
          </p:nvPr>
        </p:nvSpPr>
        <p:spPr>
          <a:xfrm>
            <a:off x="9765792" y="6400800"/>
            <a:ext cx="1828800" cy="243840"/>
          </a:xfrm>
        </p:spPr>
        <p:txBody>
          <a:bodyPr anchor="ctr"/>
          <a:lstStyle>
            <a:lvl1pPr marL="0" marR="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467">
                <a:solidFill>
                  <a:schemeClr val="bg1"/>
                </a:solidFill>
              </a:defRPr>
            </a:lvl1pPr>
          </a:lstStyle>
          <a:p>
            <a:pPr marL="0" marR="0" lvl="0" indent="0" algn="r" defTabSz="60955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ni.com</a:t>
            </a:r>
          </a:p>
        </p:txBody>
      </p:sp>
    </p:spTree>
    <p:extLst>
      <p:ext uri="{BB962C8B-B14F-4D97-AF65-F5344CB8AC3E}">
        <p14:creationId xmlns:p14="http://schemas.microsoft.com/office/powerpoint/2010/main" val="1581114204"/>
      </p:ext>
    </p:extLst>
  </p:cSld>
  <p:clrMapOvr>
    <a:masterClrMapping/>
  </p:clrMapOvr>
  <p:extLst mod="1">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38427579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448886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4832359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08729149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11846033"/>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71470490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186556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7220403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23981866"/>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8471557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407288085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9145319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67143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ext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53373393"/>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685941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4185612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24395391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316716949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325959843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4400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90545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3" name="Title 1"/>
          <p:cNvSpPr txBox="1">
            <a:spLocks/>
          </p:cNvSpPr>
          <p:nvPr/>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t>Before you go,</a:t>
            </a:r>
          </a:p>
          <a:p>
            <a:r>
              <a:rPr lang="en-US" sz="3733" dirty="0"/>
              <a:t>take the survey.</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34645274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35373" cy="6878592"/>
          </a:xfrm>
          <a:prstGeom prst="rect">
            <a:avLst/>
          </a:prstGeom>
        </p:spPr>
      </p:pic>
    </p:spTree>
    <p:extLst>
      <p:ext uri="{BB962C8B-B14F-4D97-AF65-F5344CB8AC3E}">
        <p14:creationId xmlns:p14="http://schemas.microsoft.com/office/powerpoint/2010/main" val="12805668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260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p:nvSpPr>
        <p:spPr>
          <a:xfrm>
            <a:off x="486449" y="1200469"/>
            <a:ext cx="5511031" cy="2964594"/>
          </a:xfrm>
          <a:prstGeom prst="rect">
            <a:avLst/>
          </a:prstGeom>
        </p:spPr>
        <p:txBody>
          <a:bodyPr wrap="square">
            <a:spAutoFit/>
          </a:bodyPr>
          <a:lstStyle/>
          <a:p>
            <a:pPr marL="0" lvl="0" indent="0">
              <a:buNone/>
            </a:pPr>
            <a:r>
              <a:rPr lang="en-US" sz="2400" dirty="0">
                <a:solidFill>
                  <a:srgbClr val="0070C0"/>
                </a:solidFill>
              </a:rPr>
              <a:t>Tips for Developing</a:t>
            </a:r>
            <a:br>
              <a:rPr lang="en-US" sz="2400" dirty="0">
                <a:solidFill>
                  <a:srgbClr val="0070C0"/>
                </a:solidFill>
              </a:rPr>
            </a:br>
            <a:endParaRPr lang="en-US" sz="1067" dirty="0">
              <a:solidFill>
                <a:srgbClr val="0070C0"/>
              </a:solidFill>
            </a:endParaRPr>
          </a:p>
          <a:p>
            <a:pPr lvl="0"/>
            <a:r>
              <a:rPr lang="en-US" sz="2133" dirty="0"/>
              <a:t>Follow the “six by six rule” </a:t>
            </a:r>
            <a:br>
              <a:rPr lang="en-US" sz="2133" dirty="0"/>
            </a:br>
            <a:r>
              <a:rPr lang="en-US" sz="2133" dirty="0"/>
              <a:t>(six lines/six words per line)  </a:t>
            </a:r>
          </a:p>
          <a:p>
            <a:pPr lvl="0"/>
            <a:r>
              <a:rPr lang="en-US" sz="2133" dirty="0"/>
              <a:t>Use bullet points</a:t>
            </a:r>
          </a:p>
          <a:p>
            <a:pPr lvl="0"/>
            <a:r>
              <a:rPr lang="en-US" sz="2133" dirty="0"/>
              <a:t>Capitalize the first letter after a bullet point</a:t>
            </a:r>
          </a:p>
          <a:p>
            <a:pPr lvl="0"/>
            <a:r>
              <a:rPr lang="en-US" sz="2133" dirty="0"/>
              <a:t>Do not use end punctuation</a:t>
            </a:r>
          </a:p>
          <a:p>
            <a:pPr lvl="0"/>
            <a:r>
              <a:rPr lang="en-US" sz="2133" dirty="0"/>
              <a:t>Use active voice </a:t>
            </a:r>
          </a:p>
          <a:p>
            <a:endParaRPr lang="en-US" sz="2400" dirty="0"/>
          </a:p>
        </p:txBody>
      </p:sp>
      <p:sp>
        <p:nvSpPr>
          <p:cNvPr id="8" name="Rectangle 7"/>
          <p:cNvSpPr/>
          <p:nvPr/>
        </p:nvSpPr>
        <p:spPr>
          <a:xfrm>
            <a:off x="6116397" y="1200836"/>
            <a:ext cx="5468120" cy="3908186"/>
          </a:xfrm>
          <a:prstGeom prst="rect">
            <a:avLst/>
          </a:prstGeom>
        </p:spPr>
        <p:txBody>
          <a:bodyPr wrap="square">
            <a:spAutoFit/>
          </a:bodyPr>
          <a:lstStyle/>
          <a:p>
            <a:pPr marL="0" indent="0">
              <a:buFont typeface="Wingdings" charset="2"/>
              <a:buNone/>
            </a:pPr>
            <a:r>
              <a:rPr lang="en-US" sz="2400" dirty="0">
                <a:solidFill>
                  <a:srgbClr val="0070C0"/>
                </a:solidFill>
              </a:rPr>
              <a:t>Tips for Giving Your Presentation</a:t>
            </a:r>
            <a:br>
              <a:rPr lang="en-US" sz="2400" dirty="0">
                <a:solidFill>
                  <a:srgbClr val="0070C0"/>
                </a:solidFill>
              </a:rPr>
            </a:br>
            <a:endParaRPr lang="en-US" sz="1067" dirty="0">
              <a:solidFill>
                <a:srgbClr val="0070C0"/>
              </a:solidFill>
            </a:endParaRPr>
          </a:p>
          <a:p>
            <a:r>
              <a:rPr lang="en-US" sz="2133" dirty="0"/>
              <a:t>Help your audience know you</a:t>
            </a:r>
          </a:p>
          <a:p>
            <a:r>
              <a:rPr lang="en-US" sz="2133" dirty="0"/>
              <a:t>Know your audience</a:t>
            </a:r>
          </a:p>
          <a:p>
            <a:r>
              <a:rPr lang="en-US" sz="2133" dirty="0"/>
              <a:t>Know the story</a:t>
            </a:r>
          </a:p>
          <a:p>
            <a:r>
              <a:rPr lang="en-US" sz="2133" dirty="0"/>
              <a:t>Know your story</a:t>
            </a:r>
          </a:p>
          <a:p>
            <a:r>
              <a:rPr lang="en-US" sz="2133" dirty="0"/>
              <a:t>Know your #1 goal</a:t>
            </a:r>
          </a:p>
          <a:p>
            <a:r>
              <a:rPr lang="en-US" sz="2133" dirty="0"/>
              <a:t>Know what you don’t know</a:t>
            </a:r>
          </a:p>
          <a:p>
            <a:r>
              <a:rPr lang="en-US" sz="2133" dirty="0"/>
              <a:t>Know when to tell or show</a:t>
            </a:r>
          </a:p>
          <a:p>
            <a:r>
              <a:rPr lang="en-US" sz="2133" dirty="0"/>
              <a:t>Simple is better</a:t>
            </a:r>
          </a:p>
          <a:p>
            <a:r>
              <a:rPr lang="en-US" sz="2133" dirty="0"/>
              <a:t>Know your timing</a:t>
            </a:r>
          </a:p>
          <a:p>
            <a:r>
              <a:rPr lang="en-US" sz="2133" dirty="0"/>
              <a:t>Suggest what the audience can do next</a:t>
            </a:r>
            <a:endParaRPr lang="en-US" sz="2400" dirty="0"/>
          </a:p>
        </p:txBody>
      </p:sp>
    </p:spTree>
    <p:extLst>
      <p:ext uri="{BB962C8B-B14F-4D97-AF65-F5344CB8AC3E}">
        <p14:creationId xmlns:p14="http://schemas.microsoft.com/office/powerpoint/2010/main" val="332177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4070808"/>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3821-DB47-49D7-A186-A615F74878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68CE27-2114-4696-A6DD-6B45C53E4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7FAE6-FDD3-41DF-A4B8-ED1DC2B43CA6}"/>
              </a:ext>
            </a:extLst>
          </p:cNvPr>
          <p:cNvSpPr>
            <a:spLocks noGrp="1"/>
          </p:cNvSpPr>
          <p:nvPr>
            <p:ph type="dt" sz="half" idx="10"/>
          </p:nvPr>
        </p:nvSpPr>
        <p:spPr/>
        <p:txBody>
          <a:bodyPr/>
          <a:lstStyle/>
          <a:p>
            <a:fld id="{5509FEBF-240A-491C-BB8B-C2CB806F5AB6}" type="datetimeFigureOut">
              <a:rPr lang="en-US" smtClean="0"/>
              <a:t>10/28/2018</a:t>
            </a:fld>
            <a:endParaRPr lang="en-US" dirty="0"/>
          </a:p>
        </p:txBody>
      </p:sp>
      <p:sp>
        <p:nvSpPr>
          <p:cNvPr id="5" name="Footer Placeholder 4">
            <a:extLst>
              <a:ext uri="{FF2B5EF4-FFF2-40B4-BE49-F238E27FC236}">
                <a16:creationId xmlns:a16="http://schemas.microsoft.com/office/drawing/2014/main" id="{D7534E56-AE5C-4A62-9218-E2EA52C866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AE7244-BC12-4C5A-86A1-D04A96828893}"/>
              </a:ext>
            </a:extLst>
          </p:cNvPr>
          <p:cNvSpPr>
            <a:spLocks noGrp="1"/>
          </p:cNvSpPr>
          <p:nvPr>
            <p:ph type="sldNum" sz="quarter" idx="12"/>
          </p:nvPr>
        </p:nvSpPr>
        <p:spPr/>
        <p:txBody>
          <a:bodyPr/>
          <a:lstStyle/>
          <a:p>
            <a:fld id="{06C4B9AD-B9A0-4B51-BC30-2ED4B7255223}" type="slidenum">
              <a:rPr lang="en-US" smtClean="0"/>
              <a:t>‹#›</a:t>
            </a:fld>
            <a:endParaRPr lang="en-US" dirty="0"/>
          </a:p>
        </p:txBody>
      </p:sp>
    </p:spTree>
    <p:extLst>
      <p:ext uri="{BB962C8B-B14F-4D97-AF65-F5344CB8AC3E}">
        <p14:creationId xmlns:p14="http://schemas.microsoft.com/office/powerpoint/2010/main" val="5734081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060330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9508063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9634028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1289111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0511398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95264949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06500434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0416388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51842237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1.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image" Target="../media/image1.emf"/><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emf"/><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23085375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94569284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08969535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Tree>
    <p:extLst>
      <p:ext uri="{BB962C8B-B14F-4D97-AF65-F5344CB8AC3E}">
        <p14:creationId xmlns:p14="http://schemas.microsoft.com/office/powerpoint/2010/main" val="141793256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72744613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Distributed Control and Automation Framework (DCAF)</a:t>
            </a:r>
          </a:p>
        </p:txBody>
      </p:sp>
      <p:sp>
        <p:nvSpPr>
          <p:cNvPr id="3" name="Subtitle 2"/>
          <p:cNvSpPr>
            <a:spLocks noGrp="1"/>
          </p:cNvSpPr>
          <p:nvPr>
            <p:ph type="subTitle" idx="1"/>
          </p:nvPr>
        </p:nvSpPr>
        <p:spPr/>
        <p:txBody>
          <a:bodyPr/>
          <a:lstStyle/>
          <a:p>
            <a:r>
              <a:rPr lang="en-US" dirty="0"/>
              <a:t>RT Key Concepts Review</a:t>
            </a:r>
          </a:p>
        </p:txBody>
      </p:sp>
      <p:sp>
        <p:nvSpPr>
          <p:cNvPr id="4" name="Text Placeholder 3"/>
          <p:cNvSpPr>
            <a:spLocks noGrp="1"/>
          </p:cNvSpPr>
          <p:nvPr>
            <p:ph type="body" sz="quarter" idx="12"/>
          </p:nvPr>
        </p:nvSpPr>
        <p:spPr/>
        <p:txBody>
          <a:bodyPr>
            <a:normAutofit lnSpcReduction="10000"/>
          </a:bodyPr>
          <a:lstStyle/>
          <a:p>
            <a:r>
              <a:rPr lang="en-US" dirty="0"/>
              <a:t>Instructor Name</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695697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Can we parallelize code inside a Timed Loop?</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1548246"/>
            <a:ext cx="10972800" cy="1331142"/>
          </a:xfrm>
        </p:spPr>
        <p:txBody>
          <a:bodyPr/>
          <a:lstStyle/>
          <a:p>
            <a:r>
              <a:rPr lang="en-US" dirty="0"/>
              <a:t>No. Each timed loop is mapped to a single thread. This means all the code inside a timed structure executes sequentially.</a:t>
            </a:r>
          </a:p>
        </p:txBody>
      </p:sp>
    </p:spTree>
    <p:extLst>
      <p:ext uri="{BB962C8B-B14F-4D97-AF65-F5344CB8AC3E}">
        <p14:creationId xmlns:p14="http://schemas.microsoft.com/office/powerpoint/2010/main" val="179683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How Do I Time my Processes?</a:t>
            </a:r>
          </a:p>
        </p:txBody>
      </p:sp>
      <p:pic>
        <p:nvPicPr>
          <p:cNvPr id="4" name="Picture 3">
            <a:extLst>
              <a:ext uri="{FF2B5EF4-FFF2-40B4-BE49-F238E27FC236}">
                <a16:creationId xmlns:a16="http://schemas.microsoft.com/office/drawing/2014/main" id="{19048B07-12B7-4E15-A92F-5319CA0E1565}"/>
              </a:ext>
            </a:extLst>
          </p:cNvPr>
          <p:cNvPicPr>
            <a:picLocks noChangeAspect="1"/>
          </p:cNvPicPr>
          <p:nvPr/>
        </p:nvPicPr>
        <p:blipFill>
          <a:blip r:embed="rId3"/>
          <a:stretch>
            <a:fillRect/>
          </a:stretch>
        </p:blipFill>
        <p:spPr>
          <a:xfrm>
            <a:off x="9748657" y="421023"/>
            <a:ext cx="1837976" cy="1036807"/>
          </a:xfrm>
          <a:prstGeom prst="rect">
            <a:avLst/>
          </a:prstGeom>
        </p:spPr>
      </p:pic>
      <p:pic>
        <p:nvPicPr>
          <p:cNvPr id="5" name="Picture 4">
            <a:extLst>
              <a:ext uri="{FF2B5EF4-FFF2-40B4-BE49-F238E27FC236}">
                <a16:creationId xmlns:a16="http://schemas.microsoft.com/office/drawing/2014/main" id="{5C02FCF0-6C04-4097-AF59-D6C5BC1B5EFD}"/>
              </a:ext>
            </a:extLst>
          </p:cNvPr>
          <p:cNvPicPr>
            <a:picLocks noChangeAspect="1"/>
          </p:cNvPicPr>
          <p:nvPr/>
        </p:nvPicPr>
        <p:blipFill>
          <a:blip r:embed="rId4"/>
          <a:stretch>
            <a:fillRect/>
          </a:stretch>
        </p:blipFill>
        <p:spPr>
          <a:xfrm>
            <a:off x="9550230" y="1513093"/>
            <a:ext cx="1875285" cy="1201163"/>
          </a:xfrm>
          <a:prstGeom prst="rect">
            <a:avLst/>
          </a:prstGeom>
        </p:spPr>
      </p:pic>
      <p:sp>
        <p:nvSpPr>
          <p:cNvPr id="7" name="Content Placeholder 2">
            <a:extLst>
              <a:ext uri="{FF2B5EF4-FFF2-40B4-BE49-F238E27FC236}">
                <a16:creationId xmlns:a16="http://schemas.microsoft.com/office/drawing/2014/main" id="{E64FC329-92AB-4A9F-BF82-99EBAE172174}"/>
              </a:ext>
            </a:extLst>
          </p:cNvPr>
          <p:cNvSpPr>
            <a:spLocks noGrp="1"/>
          </p:cNvSpPr>
          <p:nvPr>
            <p:ph idx="1"/>
          </p:nvPr>
        </p:nvSpPr>
        <p:spPr>
          <a:xfrm>
            <a:off x="605367" y="1548246"/>
            <a:ext cx="8713731" cy="4113252"/>
          </a:xfrm>
        </p:spPr>
        <p:txBody>
          <a:bodyPr/>
          <a:lstStyle/>
          <a:p>
            <a:r>
              <a:rPr lang="en-US" dirty="0"/>
              <a:t>Standard wait functions.</a:t>
            </a:r>
          </a:p>
          <a:p>
            <a:r>
              <a:rPr lang="en-US" dirty="0"/>
              <a:t>Embedded timing functionality of timed loops.</a:t>
            </a:r>
          </a:p>
          <a:p>
            <a:pPr lvl="1"/>
            <a:r>
              <a:rPr lang="en-US" dirty="0"/>
              <a:t>Can be synchronized to scan engine.</a:t>
            </a:r>
          </a:p>
          <a:p>
            <a:r>
              <a:rPr lang="en-US" dirty="0"/>
              <a:t>External hardware sources.</a:t>
            </a:r>
          </a:p>
          <a:p>
            <a:r>
              <a:rPr lang="en-US" dirty="0"/>
              <a:t>Blocking calls (like queue reads that wait for element).</a:t>
            </a:r>
          </a:p>
        </p:txBody>
      </p:sp>
    </p:spTree>
    <p:extLst>
      <p:ext uri="{BB962C8B-B14F-4D97-AF65-F5344CB8AC3E}">
        <p14:creationId xmlns:p14="http://schemas.microsoft.com/office/powerpoint/2010/main" val="136006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93FE4D-D07A-4157-A628-4DA4AEE945CD}"/>
              </a:ext>
            </a:extLst>
          </p:cNvPr>
          <p:cNvSpPr>
            <a:spLocks noGrp="1"/>
          </p:cNvSpPr>
          <p:nvPr>
            <p:ph type="title"/>
          </p:nvPr>
        </p:nvSpPr>
        <p:spPr/>
        <p:txBody>
          <a:bodyPr/>
          <a:lstStyle/>
          <a:p>
            <a:r>
              <a:rPr lang="en-US" dirty="0"/>
              <a:t>Concepts to Review	</a:t>
            </a:r>
          </a:p>
        </p:txBody>
      </p:sp>
      <p:sp>
        <p:nvSpPr>
          <p:cNvPr id="7" name="Content Placeholder 6">
            <a:extLst>
              <a:ext uri="{FF2B5EF4-FFF2-40B4-BE49-F238E27FC236}">
                <a16:creationId xmlns:a16="http://schemas.microsoft.com/office/drawing/2014/main" id="{7C5F2792-C2D5-4D09-8A5A-4C2992751F59}"/>
              </a:ext>
            </a:extLst>
          </p:cNvPr>
          <p:cNvSpPr>
            <a:spLocks noGrp="1"/>
          </p:cNvSpPr>
          <p:nvPr>
            <p:ph idx="1"/>
          </p:nvPr>
        </p:nvSpPr>
        <p:spPr/>
        <p:txBody>
          <a:bodyPr/>
          <a:lstStyle/>
          <a:p>
            <a:r>
              <a:rPr lang="en-US" dirty="0"/>
              <a:t>Jitter</a:t>
            </a:r>
          </a:p>
          <a:p>
            <a:r>
              <a:rPr lang="en-US" dirty="0"/>
              <a:t>Determinism</a:t>
            </a:r>
          </a:p>
          <a:p>
            <a:r>
              <a:rPr lang="en-US" dirty="0"/>
              <a:t>Real Time OS</a:t>
            </a:r>
          </a:p>
          <a:p>
            <a:r>
              <a:rPr lang="en-US" dirty="0"/>
              <a:t>Priorities</a:t>
            </a:r>
          </a:p>
          <a:p>
            <a:r>
              <a:rPr lang="en-US" dirty="0"/>
              <a:t>Parallelism</a:t>
            </a:r>
          </a:p>
          <a:p>
            <a:r>
              <a:rPr lang="en-US" dirty="0"/>
              <a:t>Timing</a:t>
            </a:r>
          </a:p>
        </p:txBody>
      </p:sp>
    </p:spTree>
    <p:extLst>
      <p:ext uri="{BB962C8B-B14F-4D97-AF65-F5344CB8AC3E}">
        <p14:creationId xmlns:p14="http://schemas.microsoft.com/office/powerpoint/2010/main" val="86809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0ACA2B-7AB0-498B-8666-A78724CF8988}"/>
              </a:ext>
            </a:extLst>
          </p:cNvPr>
          <p:cNvSpPr>
            <a:spLocks noGrp="1"/>
          </p:cNvSpPr>
          <p:nvPr>
            <p:ph type="title"/>
          </p:nvPr>
        </p:nvSpPr>
        <p:spPr/>
        <p:txBody>
          <a:bodyPr/>
          <a:lstStyle/>
          <a:p>
            <a:r>
              <a:rPr lang="en-US" dirty="0"/>
              <a:t>What is Jitter?</a:t>
            </a:r>
          </a:p>
        </p:txBody>
      </p:sp>
      <p:pic>
        <p:nvPicPr>
          <p:cNvPr id="26" name="Picture 25">
            <a:extLst>
              <a:ext uri="{FF2B5EF4-FFF2-40B4-BE49-F238E27FC236}">
                <a16:creationId xmlns:a16="http://schemas.microsoft.com/office/drawing/2014/main" id="{492B0370-B8AE-4A29-86EB-E3D013A41A23}"/>
              </a:ext>
            </a:extLst>
          </p:cNvPr>
          <p:cNvPicPr>
            <a:picLocks noChangeAspect="1"/>
          </p:cNvPicPr>
          <p:nvPr/>
        </p:nvPicPr>
        <p:blipFill>
          <a:blip r:embed="rId3"/>
          <a:stretch>
            <a:fillRect/>
          </a:stretch>
        </p:blipFill>
        <p:spPr>
          <a:xfrm>
            <a:off x="1050630" y="1647824"/>
            <a:ext cx="9326858" cy="3880139"/>
          </a:xfrm>
          <a:prstGeom prst="rect">
            <a:avLst/>
          </a:prstGeom>
        </p:spPr>
      </p:pic>
    </p:spTree>
    <p:extLst>
      <p:ext uri="{BB962C8B-B14F-4D97-AF65-F5344CB8AC3E}">
        <p14:creationId xmlns:p14="http://schemas.microsoft.com/office/powerpoint/2010/main" val="147757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p:txBody>
          <a:bodyPr/>
          <a:lstStyle/>
          <a:p>
            <a:r>
              <a:rPr lang="en-US" dirty="0"/>
              <a:t>What is Determinism?</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975362"/>
            <a:ext cx="10972800" cy="770312"/>
          </a:xfrm>
        </p:spPr>
        <p:txBody>
          <a:bodyPr/>
          <a:lstStyle/>
          <a:p>
            <a:r>
              <a:rPr lang="en-US" dirty="0"/>
              <a:t>A condition that is met if an operation or application has bounded jitter</a:t>
            </a:r>
          </a:p>
          <a:p>
            <a:endParaRPr lang="en-US" dirty="0"/>
          </a:p>
        </p:txBody>
      </p:sp>
    </p:spTree>
    <p:extLst>
      <p:ext uri="{BB962C8B-B14F-4D97-AF65-F5344CB8AC3E}">
        <p14:creationId xmlns:p14="http://schemas.microsoft.com/office/powerpoint/2010/main" val="131830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What is a Real Time OS? How is it different from a general purpose OS?</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1444336"/>
            <a:ext cx="10972800" cy="3138055"/>
          </a:xfrm>
        </p:spPr>
        <p:txBody>
          <a:bodyPr/>
          <a:lstStyle/>
          <a:p>
            <a:pPr marL="0" indent="0">
              <a:buNone/>
            </a:pPr>
            <a:r>
              <a:rPr lang="en-US" dirty="0"/>
              <a:t>Designed to meet the needs of critical, stand-alone applications</a:t>
            </a:r>
          </a:p>
          <a:p>
            <a:r>
              <a:rPr lang="en-US" dirty="0"/>
              <a:t>High reliability</a:t>
            </a:r>
          </a:p>
          <a:p>
            <a:pPr lvl="1"/>
            <a:r>
              <a:rPr lang="en-US" dirty="0"/>
              <a:t>Run application continuously for days, weeks, months</a:t>
            </a:r>
          </a:p>
          <a:p>
            <a:r>
              <a:rPr lang="en-US" dirty="0"/>
              <a:t>Deterministic timing</a:t>
            </a:r>
          </a:p>
          <a:p>
            <a:pPr lvl="1"/>
            <a:r>
              <a:rPr lang="en-US" dirty="0"/>
              <a:t>Consistently responds to events and performs tasks within a low, bounded amount of time</a:t>
            </a:r>
          </a:p>
          <a:p>
            <a:pPr lvl="1"/>
            <a:r>
              <a:rPr lang="en-US" dirty="0"/>
              <a:t>Ensure high-priority tasks execute first</a:t>
            </a:r>
          </a:p>
          <a:p>
            <a:endParaRPr lang="en-US" dirty="0"/>
          </a:p>
        </p:txBody>
      </p:sp>
    </p:spTree>
    <p:extLst>
      <p:ext uri="{BB962C8B-B14F-4D97-AF65-F5344CB8AC3E}">
        <p14:creationId xmlns:p14="http://schemas.microsoft.com/office/powerpoint/2010/main" val="26964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What is a High Priority Process?</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1236518"/>
            <a:ext cx="10972800" cy="4635116"/>
          </a:xfrm>
        </p:spPr>
        <p:txBody>
          <a:bodyPr/>
          <a:lstStyle/>
          <a:p>
            <a:r>
              <a:rPr lang="en-US" dirty="0"/>
              <a:t>Critical tasks that must complete on time, every time. Therefore, they need dedicated processor resources.</a:t>
            </a:r>
          </a:p>
          <a:p>
            <a:r>
              <a:rPr lang="en-US" dirty="0"/>
              <a:t>Higher priority processes preempt lower priority processes</a:t>
            </a:r>
          </a:p>
          <a:p>
            <a:r>
              <a:rPr lang="en-US" dirty="0"/>
              <a:t>Processes that must be deterministic are time-critical </a:t>
            </a:r>
            <a:br>
              <a:rPr lang="en-US" dirty="0"/>
            </a:br>
            <a:r>
              <a:rPr lang="en-US" dirty="0"/>
              <a:t>processes—set all other processes to a lower priority.</a:t>
            </a:r>
          </a:p>
        </p:txBody>
      </p:sp>
    </p:spTree>
    <p:extLst>
      <p:ext uri="{BB962C8B-B14F-4D97-AF65-F5344CB8AC3E}">
        <p14:creationId xmlns:p14="http://schemas.microsoft.com/office/powerpoint/2010/main" val="23673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What options do we have in LV Real-Time to assign more priority for one of our tasks?</a:t>
            </a:r>
          </a:p>
        </p:txBody>
      </p:sp>
      <p:pic>
        <p:nvPicPr>
          <p:cNvPr id="4" name="Picture 3">
            <a:extLst>
              <a:ext uri="{FF2B5EF4-FFF2-40B4-BE49-F238E27FC236}">
                <a16:creationId xmlns:a16="http://schemas.microsoft.com/office/drawing/2014/main" id="{724F7AAC-55E6-4C35-919A-EE50A18EE269}"/>
              </a:ext>
            </a:extLst>
          </p:cNvPr>
          <p:cNvPicPr>
            <a:picLocks noChangeAspect="1"/>
          </p:cNvPicPr>
          <p:nvPr/>
        </p:nvPicPr>
        <p:blipFill>
          <a:blip r:embed="rId3"/>
          <a:stretch>
            <a:fillRect/>
          </a:stretch>
        </p:blipFill>
        <p:spPr>
          <a:xfrm>
            <a:off x="1019478" y="1483063"/>
            <a:ext cx="6067425" cy="3619500"/>
          </a:xfrm>
          <a:prstGeom prst="rect">
            <a:avLst/>
          </a:prstGeom>
          <a:ln w="19050">
            <a:solidFill>
              <a:schemeClr val="tx1"/>
            </a:solidFill>
          </a:ln>
        </p:spPr>
      </p:pic>
      <p:pic>
        <p:nvPicPr>
          <p:cNvPr id="5" name="Picture 4">
            <a:extLst>
              <a:ext uri="{FF2B5EF4-FFF2-40B4-BE49-F238E27FC236}">
                <a16:creationId xmlns:a16="http://schemas.microsoft.com/office/drawing/2014/main" id="{74EA0348-A572-43BA-ADA0-CCD90DF75859}"/>
              </a:ext>
            </a:extLst>
          </p:cNvPr>
          <p:cNvPicPr>
            <a:picLocks noChangeAspect="1"/>
          </p:cNvPicPr>
          <p:nvPr/>
        </p:nvPicPr>
        <p:blipFill>
          <a:blip r:embed="rId4"/>
          <a:stretch>
            <a:fillRect/>
          </a:stretch>
        </p:blipFill>
        <p:spPr>
          <a:xfrm>
            <a:off x="3605515" y="2596383"/>
            <a:ext cx="6962775" cy="2752725"/>
          </a:xfrm>
          <a:prstGeom prst="rect">
            <a:avLst/>
          </a:prstGeom>
          <a:ln w="19050">
            <a:solidFill>
              <a:schemeClr val="tx1"/>
            </a:solidFill>
          </a:ln>
        </p:spPr>
      </p:pic>
    </p:spTree>
    <p:extLst>
      <p:ext uri="{BB962C8B-B14F-4D97-AF65-F5344CB8AC3E}">
        <p14:creationId xmlns:p14="http://schemas.microsoft.com/office/powerpoint/2010/main" val="24114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What type of elements/practices can cause jitter in my high priority processes?</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1548245"/>
            <a:ext cx="10972800" cy="4323389"/>
          </a:xfrm>
        </p:spPr>
        <p:txBody>
          <a:bodyPr/>
          <a:lstStyle/>
          <a:p>
            <a:r>
              <a:rPr lang="en-US" dirty="0"/>
              <a:t>Global variables.</a:t>
            </a:r>
          </a:p>
          <a:p>
            <a:r>
              <a:rPr lang="en-US" dirty="0"/>
              <a:t>Non-reentrant </a:t>
            </a:r>
            <a:r>
              <a:rPr lang="en-US" dirty="0" err="1"/>
              <a:t>subVIs</a:t>
            </a:r>
            <a:r>
              <a:rPr lang="en-US" dirty="0"/>
              <a:t>.</a:t>
            </a:r>
          </a:p>
          <a:p>
            <a:r>
              <a:rPr lang="en-US" dirty="0"/>
              <a:t>Memory Requests (LV Memory Manager).</a:t>
            </a:r>
          </a:p>
          <a:p>
            <a:r>
              <a:rPr lang="en-US" dirty="0"/>
              <a:t>Networking Code.</a:t>
            </a:r>
          </a:p>
          <a:p>
            <a:r>
              <a:rPr lang="en-US" dirty="0"/>
              <a:t>File IO.</a:t>
            </a:r>
          </a:p>
          <a:p>
            <a:r>
              <a:rPr lang="en-US" dirty="0"/>
              <a:t>Semaphores.</a:t>
            </a:r>
          </a:p>
          <a:p>
            <a:r>
              <a:rPr lang="en-US" dirty="0"/>
              <a:t>Single threated DLLs.</a:t>
            </a:r>
          </a:p>
          <a:p>
            <a:endParaRPr lang="en-US" dirty="0"/>
          </a:p>
          <a:p>
            <a:endParaRPr lang="en-US" dirty="0"/>
          </a:p>
        </p:txBody>
      </p:sp>
    </p:spTree>
    <p:extLst>
      <p:ext uri="{BB962C8B-B14F-4D97-AF65-F5344CB8AC3E}">
        <p14:creationId xmlns:p14="http://schemas.microsoft.com/office/powerpoint/2010/main" val="24405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536-C8A3-498E-AA1C-EFC98166B9BB}"/>
              </a:ext>
            </a:extLst>
          </p:cNvPr>
          <p:cNvSpPr>
            <a:spLocks noGrp="1"/>
          </p:cNvSpPr>
          <p:nvPr>
            <p:ph type="title"/>
          </p:nvPr>
        </p:nvSpPr>
        <p:spPr>
          <a:xfrm>
            <a:off x="605367" y="365760"/>
            <a:ext cx="10972800" cy="870758"/>
          </a:xfrm>
        </p:spPr>
        <p:txBody>
          <a:bodyPr/>
          <a:lstStyle/>
          <a:p>
            <a:r>
              <a:rPr lang="en-US" dirty="0"/>
              <a:t>How can we parallelize tasks in LVRT?</a:t>
            </a:r>
          </a:p>
        </p:txBody>
      </p:sp>
      <p:sp>
        <p:nvSpPr>
          <p:cNvPr id="3" name="Content Placeholder 2">
            <a:extLst>
              <a:ext uri="{FF2B5EF4-FFF2-40B4-BE49-F238E27FC236}">
                <a16:creationId xmlns:a16="http://schemas.microsoft.com/office/drawing/2014/main" id="{DE266578-B33C-45E2-A48B-150865DC4ABE}"/>
              </a:ext>
            </a:extLst>
          </p:cNvPr>
          <p:cNvSpPr>
            <a:spLocks noGrp="1"/>
          </p:cNvSpPr>
          <p:nvPr>
            <p:ph idx="1"/>
          </p:nvPr>
        </p:nvSpPr>
        <p:spPr>
          <a:xfrm>
            <a:off x="605367" y="1548245"/>
            <a:ext cx="4939399" cy="1525695"/>
          </a:xfrm>
        </p:spPr>
        <p:txBody>
          <a:bodyPr/>
          <a:lstStyle/>
          <a:p>
            <a:r>
              <a:rPr lang="en-US" dirty="0"/>
              <a:t>Parallel Loops</a:t>
            </a:r>
          </a:p>
          <a:p>
            <a:r>
              <a:rPr lang="en-US" dirty="0"/>
              <a:t>Parallel Data Processing</a:t>
            </a:r>
          </a:p>
          <a:p>
            <a:r>
              <a:rPr lang="en-US" dirty="0"/>
              <a:t>Pipelining Operations</a:t>
            </a:r>
          </a:p>
        </p:txBody>
      </p:sp>
      <p:pic>
        <p:nvPicPr>
          <p:cNvPr id="4" name="Picture 3">
            <a:extLst>
              <a:ext uri="{FF2B5EF4-FFF2-40B4-BE49-F238E27FC236}">
                <a16:creationId xmlns:a16="http://schemas.microsoft.com/office/drawing/2014/main" id="{EBC6BCB5-16C9-45AB-A67B-6491A68B4214}"/>
              </a:ext>
            </a:extLst>
          </p:cNvPr>
          <p:cNvPicPr>
            <a:picLocks noChangeAspect="1"/>
          </p:cNvPicPr>
          <p:nvPr/>
        </p:nvPicPr>
        <p:blipFill>
          <a:blip r:embed="rId3"/>
          <a:stretch>
            <a:fillRect/>
          </a:stretch>
        </p:blipFill>
        <p:spPr>
          <a:xfrm>
            <a:off x="6478347" y="986366"/>
            <a:ext cx="3624356" cy="2787966"/>
          </a:xfrm>
          <a:prstGeom prst="rect">
            <a:avLst/>
          </a:prstGeom>
        </p:spPr>
      </p:pic>
      <p:pic>
        <p:nvPicPr>
          <p:cNvPr id="5" name="Picture 4">
            <a:extLst>
              <a:ext uri="{FF2B5EF4-FFF2-40B4-BE49-F238E27FC236}">
                <a16:creationId xmlns:a16="http://schemas.microsoft.com/office/drawing/2014/main" id="{BBC55FCF-1882-4C6D-8121-45471FFBF2C1}"/>
              </a:ext>
            </a:extLst>
          </p:cNvPr>
          <p:cNvPicPr>
            <a:picLocks noChangeAspect="1"/>
          </p:cNvPicPr>
          <p:nvPr/>
        </p:nvPicPr>
        <p:blipFill>
          <a:blip r:embed="rId4"/>
          <a:stretch>
            <a:fillRect/>
          </a:stretch>
        </p:blipFill>
        <p:spPr>
          <a:xfrm>
            <a:off x="6364344" y="3811279"/>
            <a:ext cx="3790913" cy="2680961"/>
          </a:xfrm>
          <a:prstGeom prst="rect">
            <a:avLst/>
          </a:prstGeom>
        </p:spPr>
      </p:pic>
      <p:pic>
        <p:nvPicPr>
          <p:cNvPr id="6" name="Picture 5">
            <a:extLst>
              <a:ext uri="{FF2B5EF4-FFF2-40B4-BE49-F238E27FC236}">
                <a16:creationId xmlns:a16="http://schemas.microsoft.com/office/drawing/2014/main" id="{05E3D002-885F-4754-A974-D1D91704F011}"/>
              </a:ext>
            </a:extLst>
          </p:cNvPr>
          <p:cNvPicPr>
            <a:picLocks noChangeAspect="1"/>
          </p:cNvPicPr>
          <p:nvPr/>
        </p:nvPicPr>
        <p:blipFill>
          <a:blip r:embed="rId5"/>
          <a:stretch>
            <a:fillRect/>
          </a:stretch>
        </p:blipFill>
        <p:spPr>
          <a:xfrm>
            <a:off x="332995" y="3042389"/>
            <a:ext cx="4939399" cy="3668814"/>
          </a:xfrm>
          <a:prstGeom prst="rect">
            <a:avLst/>
          </a:prstGeom>
          <a:ln w="9525">
            <a:solidFill>
              <a:schemeClr val="tx1"/>
            </a:solidFill>
          </a:ln>
        </p:spPr>
      </p:pic>
    </p:spTree>
    <p:extLst>
      <p:ext uri="{BB962C8B-B14F-4D97-AF65-F5344CB8AC3E}">
        <p14:creationId xmlns:p14="http://schemas.microsoft.com/office/powerpoint/2010/main" val="404061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2017 Corporate 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2017 Corporate Template" id="{28331664-C023-C541-A80B-B2FC1F598E91}" vid="{36D5F756-5BA9-EB4E-AAF4-1242F18687D1}"/>
    </a:ext>
  </a:extLst>
</a:theme>
</file>

<file path=ppt/theme/theme2.xml><?xml version="1.0" encoding="utf-8"?>
<a:theme xmlns:a="http://schemas.openxmlformats.org/drawingml/2006/main" name="Confidential_Corporate Template_2017">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4" id="{31D8D8F6-EB1F-ED40-9C3A-A6475362DB47}" vid="{88E14A6D-0EF7-604C-9F69-C747A874853F}"/>
    </a:ext>
  </a:extLst>
</a:theme>
</file>

<file path=ppt/theme/theme3.xml><?xml version="1.0" encoding="utf-8"?>
<a:theme xmlns:a="http://schemas.openxmlformats.org/drawingml/2006/main" name="Customer Confidential_Corporate Template_2017">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4" id="{31D8D8F6-EB1F-ED40-9C3A-A6475362DB47}" vid="{651CEC8E-94E1-514B-B60B-6F5AA6D82545}"/>
    </a:ext>
  </a:extLst>
</a:theme>
</file>

<file path=ppt/theme/theme4.xml><?xml version="1.0" encoding="utf-8"?>
<a:theme xmlns:a="http://schemas.openxmlformats.org/drawingml/2006/main" name="Corporate Template_2016">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1" id="{58B905AF-6FFF-E043-891D-F92BF94DDD92}" vid="{E7BDBA98-48A4-F74C-B48B-063E9F08EA57}"/>
    </a:ext>
  </a:extLst>
</a:theme>
</file>

<file path=ppt/theme/theme5.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1" id="{58B905AF-6FFF-E043-891D-F92BF94DDD92}" vid="{43DD11F3-3289-2745-8FC9-D21CE487927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DCAF 5 min 2018</Template>
  <TotalTime>204</TotalTime>
  <Words>497</Words>
  <Application>Microsoft Office PowerPoint</Application>
  <PresentationFormat>Widescreen</PresentationFormat>
  <Paragraphs>67</Paragraphs>
  <Slides>11</Slides>
  <Notes>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11</vt:i4>
      </vt:variant>
    </vt:vector>
  </HeadingPairs>
  <TitlesOfParts>
    <vt:vector size="21" baseType="lpstr">
      <vt:lpstr>Arial</vt:lpstr>
      <vt:lpstr>Calibri</vt:lpstr>
      <vt:lpstr>Helvetica Neue Light</vt:lpstr>
      <vt:lpstr>Univers LT Std 45 Light</vt:lpstr>
      <vt:lpstr>Wingdings</vt:lpstr>
      <vt:lpstr>2017 Corporate Template</vt:lpstr>
      <vt:lpstr>Confidential_Corporate Template_2017</vt:lpstr>
      <vt:lpstr>Customer Confidential_Corporate Template_2017</vt:lpstr>
      <vt:lpstr>Corporate Template_2016</vt:lpstr>
      <vt:lpstr>Corporate Template_2016 Confidential</vt:lpstr>
      <vt:lpstr>Distributed Control and Automation Framework (DCAF)</vt:lpstr>
      <vt:lpstr>Concepts to Review </vt:lpstr>
      <vt:lpstr>What is Jitter?</vt:lpstr>
      <vt:lpstr>What is Determinism?</vt:lpstr>
      <vt:lpstr>What is a Real Time OS? How is it different from a general purpose OS?</vt:lpstr>
      <vt:lpstr>What is a High Priority Process?</vt:lpstr>
      <vt:lpstr>What options do we have in LV Real-Time to assign more priority for one of our tasks?</vt:lpstr>
      <vt:lpstr>What type of elements/practices can cause jitter in my high priority processes?</vt:lpstr>
      <vt:lpstr>How can we parallelize tasks in LVRT?</vt:lpstr>
      <vt:lpstr>Can we parallelize code inside a Timed Loop?</vt:lpstr>
      <vt:lpstr>How Do I Time my Processes?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 Key Concepts</dc:title>
  <dc:creator>Benjamin Celis</dc:creator>
  <cp:lastModifiedBy>Andres Gomez</cp:lastModifiedBy>
  <cp:revision>5</cp:revision>
  <dcterms:created xsi:type="dcterms:W3CDTF">2018-06-06T22:56:54Z</dcterms:created>
  <dcterms:modified xsi:type="dcterms:W3CDTF">2018-10-28T15:44:28Z</dcterms:modified>
</cp:coreProperties>
</file>